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38D9E-D8CC-41DB-8DB0-DA2066726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F14FF-FDAD-459D-8452-C547B695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B8125-E8E2-4E7F-98AB-DBA08E4D1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DBE48-7DB7-421A-9A2D-34372C73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6C640-3CCB-4729-960A-6ECEE4B9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039BD-E6DF-438A-AC85-7A659C11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A5974-5A15-469B-AE1E-2799581F2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825A5-1E2A-4D7F-BFA4-0879E1E1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2CAAE-CF15-4976-BCE5-9807DA823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80F16-AB09-4FB1-BA61-6A345569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CC8AA-06F6-497D-881F-2FEE757D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403610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的基本理论\n## 1.教学理论的发展及重要性\n### 1.1教学理论的发展历程概述\n### 1.2教学理论在教育学中的地位\n### 1.3教学理论对教学实践的指导意义\n## 2.教学的基本原理与方法\n### 2.1教学的定义与目标\n### 2.2教学的基本原理及其运用\n### 2.3教学方法的分类与选择\n## 3.教学策略与教学设计\n### 3.1教学策略的制定与实施\n### 3.2教学设计的原理与方法\n### 3.3教学评价与反馈\n## 4.教学的组织与管理\n### 4.1教学组织的形式与特点\n### 4.2教学管理的任务与方法\n### 4.3教学资源的利用与管理\n## 5.教学改革的趋势与展望\n### 5.1当代教学改革的特点与趋势\n### 5.2教学改革的理论基础与实践探索\n### 5.3未来教学发展的展望与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教学的基本理论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教学理论的发展及重要性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孔子提出的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荀子提出的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性恶论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古希腊教育家苏格拉底提出的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问答法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古代教学理论</a:t>
                </a:r>
                <a:endParaRPr/>
              </a:p>
            </p:txBody>
          </p:sp>
        </p:grpSp>
        <p:grpSp>
          <p:nvGrpSpPr>
            <p:cNvPr id="17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基督教教育的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圣经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中心思想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宗教改革的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教育普及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文艺复兴时期的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教育思想</a:t>
                </a:r>
                <a:endParaRPr/>
              </a:p>
            </p:txBody>
          </p:sp>
          <p:sp>
            <p:nvSpPr>
              <p:cNvPr id="17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中世纪教学理论</a:t>
                </a:r>
                <a:endParaRPr/>
              </a:p>
            </p:txBody>
          </p:sp>
          <p:sp>
            <p:nvSpPr>
              <p:cNvPr id="18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17世纪夸美纽斯的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班级授课制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19世纪赫尔巴特的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20世纪杜威的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实用主义教育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</a:t>
                </a:r>
                <a:endParaRPr/>
              </a:p>
            </p:txBody>
          </p:sp>
          <p:sp>
            <p:nvSpPr>
              <p:cNvPr id="18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近现代教学理论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教学理论的发展历程概述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教学理论是教育学的基础理论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探讨教学的本质、目的、过程和方法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为教育实践提供理论指导和支持</a:t>
                </a:r>
                <a:endParaRPr/>
              </a:p>
            </p:txBody>
          </p:sp>
          <p:sp>
            <p:nvSpPr>
              <p:cNvPr id="19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教学理论是教育学的研究核心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连接教育理论与实践的桥梁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推动教育学的发展和变革</a:t>
                </a:r>
                <a:endParaRPr/>
              </a:p>
            </p:txBody>
          </p:sp>
          <p:sp>
            <p:nvSpPr>
              <p:cNvPr id="19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教学理论是教育学的重要分支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有助于提高教学质量和管理水平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促进学生的全面发展</a:t>
                </a:r>
                <a:endParaRPr/>
              </a:p>
            </p:txBody>
          </p:sp>
          <p:sp>
            <p:nvSpPr>
              <p:cNvPr id="20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教学理论在教育学中的地位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指导教学目标的制定</a:t>
                </a:r>
                <a:endParaRPr/>
              </a:p>
            </p:txBody>
          </p:sp>
          <p:sp>
            <p:nvSpPr>
              <p:cNvPr id="2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明确教学的方向和意义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为教学实践提供依据和动力</a:t>
                </a:r>
                <a:endParaRPr/>
              </a:p>
            </p:txBody>
          </p:sp>
        </p:grpSp>
        <p:grpSp>
          <p:nvGrpSpPr>
            <p:cNvPr id="2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指导教学过程的设计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优化教学内容和方法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提高教学效果和效率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指导教学效果的评估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提供评价标准和手段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促进教学改革的深入进行</a:t>
                </a:r>
                <a:endParaRPr/>
              </a:p>
            </p:txBody>
          </p:sp>
        </p:grpSp>
      </p:grpSp>
      <p:pic>
        <p:nvPicPr>
          <p:cNvPr id="2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教学理论对教学实践的指导意义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教学的基本原理与方法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教师引导学生学习知识、技能、态度的过程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学生主动参与、积极互动、全面发展的过程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传授知识，培养学生的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培养能力，培养学生的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培养素质，培养学生的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启发性原理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引导学生主动探索、发现问题、解决问题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循序渐进原理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按照学生的认知发展规律进行教学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逐步提高学生的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</p:txBody>
          </p:sp>
        </p:grpSp>
        <p:grpSp>
          <p:nvGrpSpPr>
            <p:cNvPr id="24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因材施教原理</a:t>
                </a:r>
                <a:endParaRPr/>
              </a:p>
            </p:txBody>
          </p:sp>
          <p:sp>
            <p:nvSpPr>
              <p:cNvPr id="24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根据学生的个性特点和兴趣进行教学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兴趣培养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教学的基本原理及其运用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教学方法的分类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：讲授法、讲解法、示范法等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：讨论法、问答法、合作法等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：实验法、实习法、案例法等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教学方法的选择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根据教学目标和学生特点进行选择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综合运用多种教学方法，提高教学效果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教学方法的分类与选择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教学策略与教学设计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为实现教学目标而采取的一系列教学行动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指导教学过程和方法的选择与运用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教学策略的定义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明确教学目标和学生特点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分析教学资源和环境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选择合适的教学方法和手段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教学策略的制定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落实教学计划和方案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监控教学过程和质量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调整教学策略，提高教学效果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教学策略的实施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教学策略的制定与实施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https://d.book118.com/347124036105006045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教学的基本理论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2024-09-20T07:59:35.814</cp:lastPrinted>
  <dcterms:created xsi:type="dcterms:W3CDTF">2024-09-19T23:59:35Z</dcterms:created>
  <dcterms:modified xsi:type="dcterms:W3CDTF">2024-09-19T23:59:37Z</dcterms:modified>
</cp:coreProperties>
</file>