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BDD9F8-681A-4245-96E2-C958074EB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2C8688-55AC-4A70-928E-693D6988A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F79A3B-688D-4193-860C-D4BE860D9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F346A5-4D7B-45A5-8137-0D3A4DD69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633004-CBF7-4676-8136-1CC93DEFB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08B815-71BD-4A40-A623-221C03F7F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9091B6-3D59-4802-9E0E-E6072799E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FC5D53-AD7A-4840-A0B6-93227026F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FC863F-1B98-44CC-8E11-17C31523D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800E5B-8ED1-47CF-9E0F-493120454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088E17-853C-490D-8862-D51A8818A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12405101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工程安全培训与法律法规的关系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工程安全培训的重要性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法律法规对工程安全培训的规定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工程安全培训的内容与形式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法律法规对工程安全的保障措施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工程安全培训与法律法规的关联点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工程安全培训与法律法规的发展趋势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工程安全培训的重要性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提高员工安全意识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员工通过安全培训了解工程安全知识和操作规程，能够提高自身的安全意识，认识到安全的重要性，从而在工作中更加注重安全。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安全培训能够使员工明白自身在工程中的角色和责任，了解如何避免危险和应对突发情况，增强自我保护能力。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017" r="190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减少工程事故的发生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通过安全培训，员工可以学习到预防事故的措施和应对方法，提高对事故的预防和应对能力，从而减少事故的发生。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工程安全培训能够使员工熟悉安全操作规程和应急预案，降低因操作不当或疏忽导致的工程事故发生率。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719" r="217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工程安全培训的目的是保障员工的生命安全。通过培训，员工可以了解如何避免危险、降低事故风险，从而在工作过程中减少对自己和他人的伤害。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安全培训是员工生命安全的重要保障措施之一，能够提高员工的安全意识和应对能力，使他们在面临危险时能够迅速采取正确的应对措施，保护自己和他人的生命安全。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保障员工生命安全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法律法规对工程安全培训的规定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《中华人民共和国安全生产法》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规定企业必须进行安全生产培训，提高员工的安全意识和操作技能，确保工程安全生产的顺利进行。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《建设工程安全生产管理条例》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要求施工单位对所有从业人员进行安全生产教育培训，未经教育培训或者考核不合格的人员不得上岗作业。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281" r="252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国家法律法规的要求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各省市《安全生产条例》及实施办法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根据地方特点，对工程安全培训做出更具体、更严格的规定，包括培训内容、培训时间、培训方式等。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地方性安全生产标准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各地方政府根据实际情况制定安全生产标准，要求施工单位必须达到相应的安全指标，否则将面临处罚。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地方性法规的规定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国际标准的引入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为各国制定职业安全卫生管理体系提供了指导和参考，有助于提高工程安全培训的国际化和标准化水平。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国际劳工组织（ILO）《职业安全卫生管理体系导则》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如ISO 45001职业健康安全管理体系标准，为企业提供了一套科学、有效的职业健康安全管理方法，有助于提升工程安全培训的质量和效果。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国际标准化组织（ISO）相关标准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工程安全培训的内容与形式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安全基础知识培训是工程安全培训的基础，包括安全法规、安全制度、安全文化等方面的知识。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安全基础知识培训的目的是提高员工的安全意识和安全素质，使员工了解安全法规和制度，掌握基本的安全知识和技能。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安全基础知识培训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操作规程与技能培训是工程安全培训的重要内容，包括各种设备、工具、材料的安全操作规程和技能。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操作规程与技能培训的目的是使员工掌握正确的操作方法和技能，避免因操作不当导致的安全事故。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操作规程与技能培训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https://d.book118.com/347124051014006051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2024-09-23T22:59:52.042</cp:lastPrinted>
  <dcterms:created xsi:type="dcterms:W3CDTF">2024-09-23T14:59:52Z</dcterms:created>
  <dcterms:modified xsi:type="dcterms:W3CDTF">2024-09-23T14:59:54Z</dcterms:modified>
</cp:coreProperties>
</file>