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B376D-E91C-4B46-BCC4-E2E8E8E88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AF8E1-DD9D-42BB-B8B6-5970CECA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F250C-40BE-439B-BD8C-E1AFFF4A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13F57-7C42-494D-9E8F-0E7661BAC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6EFD2-4E08-4ED4-ABC2-7CF7770AB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3F787-4C96-4B88-BD8E-D291EC4DE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C4778-2F88-4AAD-BEC3-CA7132FDF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D522D-5B49-4B2B-A867-F6C38916E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8F8E6-E3FB-407F-BD4B-1B12CB407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BA9F8-2C09-4A66-BD12-97890666B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8F27-7A9C-4D97-ACCE-64C4F84C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4104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银行安全管理活动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银行安全管理活动内容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银行安全管理活动的实施与监控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银行安全管理活动的成效评估与改进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https://d.book118.com/347124104116006035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2024-09-10T03:27:03.612</cp:lastPrinted>
  <dcterms:created xsi:type="dcterms:W3CDTF">2024-09-09T19:27:03Z</dcterms:created>
  <dcterms:modified xsi:type="dcterms:W3CDTF">2024-09-09T19:27:05Z</dcterms:modified>
</cp:coreProperties>
</file>