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54979B-9B85-459E-AB50-AE43B2866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E2C268-259D-46AC-B728-A9030034E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15023B-906F-4E71-89DD-8F6757F78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4D70B8-DD03-4D45-894E-4C13720C0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4576CF-E38C-4ADB-A0AD-748FD3D8AD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B3A2EE-039E-4278-B341-9E700A5B40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D44095-2552-4BC1-B7C4-ED3FF594BE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BC3CBE-EE84-483A-9ACF-40C2D0EA9F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DF91E7-A7F6-4FB7-840D-1EBD5DA6AF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B5EDBA-07ED-439A-87F3-A9AE107FD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4BDA74-20E5-471A-B6D1-53EFDDD65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2604410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智能包装印刷技术研究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智能包装印刷技术概述
 智能包装印刷技术发展趋势
 智能包装印刷关键技术与应用
 智能包装印刷设备与材料
 智能包装印刷质量控制与评估
 智能包装印刷环保与可持续发展
 智能包装印刷行业案例分析
 智能包装印刷技术展望与挑战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智能包装印刷技术概述</a:t>
            </a:r>
          </a:p>
        </p:txBody>
      </p:sp>
      <p:sp>
        <p:nvSpPr>
          <p:cNvPr id="3" name="Subtitle 2"/>
          <p:cNvSpPr>
            <a:spLocks noGrp="1"/>
          </p:cNvSpPr>
          <p:nvPr>
            <p:ph type="subTitle" idx="1"/>
          </p:nvPr>
        </p:nvSpPr>
        <p:spPr/>
        <p:txBody>
          <a:bodyPr/>
          <a:lstStyle/>
          <a:p>
            <a:r>
              <a:t>智能包装印刷技术研究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智能包装印刷技术概述</a:t>
            </a:r>
          </a:p>
        </p:txBody>
      </p:sp>
      <p:sp>
        <p:nvSpPr>
          <p:cNvPr id="3" name="Text Placeholder 2"/>
          <p:cNvSpPr>
            <a:spLocks noGrp="1"/>
          </p:cNvSpPr>
          <p:nvPr>
            <p:ph type="body" idx="1"/>
          </p:nvPr>
        </p:nvSpPr>
        <p:spPr/>
        <p:txBody>
          <a:bodyPr/>
          <a:lstStyle/>
          <a:p>
            <a:r>
              <a:t>智能包装印刷技术定义与分类</a:t>
            </a:r>
          </a:p>
        </p:txBody>
      </p:sp>
      <p:sp>
        <p:nvSpPr>
          <p:cNvPr id="4" name="Content Placeholder 3"/>
          <p:cNvSpPr>
            <a:spLocks noGrp="1"/>
          </p:cNvSpPr>
          <p:nvPr>
            <p:ph sz="half" idx="2"/>
          </p:nvPr>
        </p:nvSpPr>
        <p:spPr/>
        <p:txBody>
          <a:bodyPr/>
          <a:lstStyle/>
          <a:p>
            <a:r>
              <a:t>1.智能包装印刷技术是指将先进的信息化、数字化技术应用于包装印刷过程中，提高生产效率、降低成本、提升产品质量的技术。</a:t>
            </a:r>
          </a:p>
          <a:p>
            <a:r>
              <a:t>2.智能包装印刷技术包括数字化预印、数字化生产流程、智能化质量检测等多个方面。</a:t>
            </a:r>
          </a:p>
          <a:p/>
        </p:txBody>
      </p:sp>
      <p:sp>
        <p:nvSpPr>
          <p:cNvPr id="5" name="Text Placeholder 4"/>
          <p:cNvSpPr>
            <a:spLocks noGrp="1"/>
          </p:cNvSpPr>
          <p:nvPr>
            <p:ph type="body" idx="3"/>
          </p:nvPr>
        </p:nvSpPr>
        <p:spPr/>
        <p:txBody>
          <a:bodyPr/>
          <a:lstStyle/>
          <a:p>
            <a:r>
              <a:t>智能包装印刷技术发展背景</a:t>
            </a:r>
          </a:p>
        </p:txBody>
      </p:sp>
      <p:sp>
        <p:nvSpPr>
          <p:cNvPr id="6" name="Content Placeholder 5"/>
          <p:cNvSpPr>
            <a:spLocks noGrp="1"/>
          </p:cNvSpPr>
          <p:nvPr>
            <p:ph sz="half" idx="4"/>
          </p:nvPr>
        </p:nvSpPr>
        <p:spPr/>
        <p:txBody>
          <a:bodyPr/>
          <a:lstStyle/>
          <a:p>
            <a:r>
              <a:t>1.随着消费升级和环保要求提高，包装印刷行业面临转型升级的压力。</a:t>
            </a:r>
          </a:p>
          <a:p>
            <a:r>
              <a:t>2.信息化、数字化技术的发展，为智能包装印刷技术的应用提供了技术支持。</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智能包装印刷技术概述</a:t>
            </a:r>
          </a:p>
        </p:txBody>
      </p:sp>
      <p:sp>
        <p:nvSpPr>
          <p:cNvPr id="3" name="Text Placeholder 2"/>
          <p:cNvSpPr>
            <a:spLocks noGrp="1"/>
          </p:cNvSpPr>
          <p:nvPr>
            <p:ph type="body" idx="1"/>
          </p:nvPr>
        </p:nvSpPr>
        <p:spPr/>
        <p:txBody>
          <a:bodyPr/>
          <a:lstStyle/>
          <a:p>
            <a:r>
              <a:t>智能包装印刷技术应用现状</a:t>
            </a:r>
          </a:p>
        </p:txBody>
      </p:sp>
      <p:sp>
        <p:nvSpPr>
          <p:cNvPr id="4" name="Content Placeholder 3"/>
          <p:cNvSpPr>
            <a:spLocks noGrp="1"/>
          </p:cNvSpPr>
          <p:nvPr>
            <p:ph sz="half" idx="2"/>
          </p:nvPr>
        </p:nvSpPr>
        <p:spPr/>
        <p:txBody>
          <a:bodyPr/>
          <a:lstStyle/>
          <a:p>
            <a:r>
              <a:t>1.智能包装印刷技术已在国内外得到广泛应用，取得了一定成果。</a:t>
            </a:r>
          </a:p>
          <a:p>
            <a:r>
              <a:t>2.智能包装印刷技术可以提高生产效率、降低能耗、提升产品质量，已成为行业发展趋势。</a:t>
            </a:r>
          </a:p>
          <a:p/>
        </p:txBody>
      </p:sp>
      <p:sp>
        <p:nvSpPr>
          <p:cNvPr id="5" name="Text Placeholder 4"/>
          <p:cNvSpPr>
            <a:spLocks noGrp="1"/>
          </p:cNvSpPr>
          <p:nvPr>
            <p:ph type="body" idx="3"/>
          </p:nvPr>
        </p:nvSpPr>
        <p:spPr/>
        <p:txBody>
          <a:bodyPr/>
          <a:lstStyle/>
          <a:p>
            <a:r>
              <a:t>智能包装印刷技术发展趋势</a:t>
            </a:r>
          </a:p>
        </p:txBody>
      </p:sp>
      <p:sp>
        <p:nvSpPr>
          <p:cNvPr id="6" name="Content Placeholder 5"/>
          <p:cNvSpPr>
            <a:spLocks noGrp="1"/>
          </p:cNvSpPr>
          <p:nvPr>
            <p:ph sz="half" idx="4"/>
          </p:nvPr>
        </p:nvSpPr>
        <p:spPr/>
        <p:txBody>
          <a:bodyPr/>
          <a:lstStyle/>
          <a:p>
            <a:r>
              <a:t>1.随着技术的不断进步，智能包装印刷技术将越来越普及，应用范围将不断扩大。</a:t>
            </a:r>
          </a:p>
          <a:p>
            <a:r>
              <a:t>2.未来，智能包装印刷技术将与人工智能、物联网等技术相结合，实现更加智能化、自动化的生产。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智能包装印刷技术概述</a:t>
            </a:r>
          </a:p>
        </p:txBody>
      </p:sp>
      <p:sp>
        <p:nvSpPr>
          <p:cNvPr id="3" name="Text Placeholder 2"/>
          <p:cNvSpPr>
            <a:spLocks noGrp="1"/>
          </p:cNvSpPr>
          <p:nvPr>
            <p:ph type="body" idx="1"/>
          </p:nvPr>
        </p:nvSpPr>
        <p:spPr/>
        <p:txBody>
          <a:bodyPr/>
          <a:lstStyle/>
          <a:p>
            <a:r>
              <a:t>智能包装印刷技术发展面临的挑战</a:t>
            </a:r>
          </a:p>
        </p:txBody>
      </p:sp>
      <p:sp>
        <p:nvSpPr>
          <p:cNvPr id="4" name="Content Placeholder 3"/>
          <p:cNvSpPr>
            <a:spLocks noGrp="1"/>
          </p:cNvSpPr>
          <p:nvPr>
            <p:ph sz="half" idx="2"/>
          </p:nvPr>
        </p:nvSpPr>
        <p:spPr/>
        <p:txBody>
          <a:bodyPr/>
          <a:lstStyle/>
          <a:p>
            <a:r>
              <a:t>1.智能包装印刷技术发展面临着技术成本高、人才短缺、法律法规不完善等挑战。</a:t>
            </a:r>
          </a:p>
          <a:p>
            <a:r>
              <a:t>2.企业需要加大技术研发和人才培养力度，政府需要加强政策支持和法规建设，共同推动智能包装印刷技术发展。</a:t>
            </a:r>
          </a:p>
          <a:p/>
        </p:txBody>
      </p:sp>
      <p:sp>
        <p:nvSpPr>
          <p:cNvPr id="5" name="Text Placeholder 4"/>
          <p:cNvSpPr>
            <a:spLocks noGrp="1"/>
          </p:cNvSpPr>
          <p:nvPr>
            <p:ph type="body" idx="3"/>
          </p:nvPr>
        </p:nvSpPr>
        <p:spPr/>
        <p:txBody>
          <a:bodyPr/>
          <a:lstStyle/>
          <a:p>
            <a:r>
              <a:t>智能包装印刷技术发展前景展望</a:t>
            </a:r>
          </a:p>
        </p:txBody>
      </p:sp>
      <p:sp>
        <p:nvSpPr>
          <p:cNvPr id="6" name="Content Placeholder 5"/>
          <p:cNvSpPr>
            <a:spLocks noGrp="1"/>
          </p:cNvSpPr>
          <p:nvPr>
            <p:ph sz="half" idx="4"/>
          </p:nvPr>
        </p:nvSpPr>
        <p:spPr/>
        <p:txBody>
          <a:bodyPr/>
          <a:lstStyle/>
          <a:p>
            <a:r>
              <a:t>1.智能包装印刷技术发展前景广阔，未来将成为包装印刷行业的重要发展方向。</a:t>
            </a:r>
          </a:p>
          <a:p>
            <a:r>
              <a:t>2.随着技术的不断进步和应用范围的不断扩大，智能包装印刷技术将为企业带来更加广阔的市场空间和更多的商业机会。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智能包装印刷技术发展趋势</a:t>
            </a:r>
          </a:p>
        </p:txBody>
      </p:sp>
      <p:sp>
        <p:nvSpPr>
          <p:cNvPr id="3" name="Subtitle 2"/>
          <p:cNvSpPr>
            <a:spLocks noGrp="1"/>
          </p:cNvSpPr>
          <p:nvPr>
            <p:ph type="subTitle" idx="1"/>
          </p:nvPr>
        </p:nvSpPr>
        <p:spPr/>
        <p:txBody>
          <a:bodyPr/>
          <a:lstStyle/>
          <a:p>
            <a:r>
              <a:t>智能包装印刷技术研究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智能包装印刷技术发展趋势</a:t>
            </a:r>
          </a:p>
        </p:txBody>
      </p:sp>
      <p:sp>
        <p:nvSpPr>
          <p:cNvPr id="3" name="Text Placeholder 2"/>
          <p:cNvSpPr>
            <a:spLocks noGrp="1"/>
          </p:cNvSpPr>
          <p:nvPr>
            <p:ph type="body" idx="1"/>
          </p:nvPr>
        </p:nvSpPr>
        <p:spPr/>
        <p:txBody>
          <a:bodyPr/>
          <a:lstStyle/>
          <a:p>
            <a:r>
              <a:t>多功能集成</a:t>
            </a:r>
          </a:p>
        </p:txBody>
      </p:sp>
      <p:sp>
        <p:nvSpPr>
          <p:cNvPr id="4" name="Content Placeholder 3"/>
          <p:cNvSpPr>
            <a:spLocks noGrp="1"/>
          </p:cNvSpPr>
          <p:nvPr>
            <p:ph sz="half" idx="2"/>
          </p:nvPr>
        </p:nvSpPr>
        <p:spPr/>
        <p:txBody>
          <a:bodyPr/>
          <a:lstStyle/>
          <a:p>
            <a:r>
              <a:t>1.智能包装印刷技术将不断集成更多功能，如防伪、追踪、感应等，提升包装的实用性和附加值。</a:t>
            </a:r>
          </a:p>
          <a:p>
            <a:r>
              <a:t>2.通过集成RFID等技术，实现精准的产品信息追溯和物流管理，增强消费者信任和产品安全性。</a:t>
            </a:r>
          </a:p>
          <a:p/>
        </p:txBody>
      </p:sp>
      <p:sp>
        <p:nvSpPr>
          <p:cNvPr id="5" name="Text Placeholder 4"/>
          <p:cNvSpPr>
            <a:spLocks noGrp="1"/>
          </p:cNvSpPr>
          <p:nvPr>
            <p:ph type="body" idx="3"/>
          </p:nvPr>
        </p:nvSpPr>
        <p:spPr/>
        <p:txBody>
          <a:bodyPr/>
          <a:lstStyle/>
          <a:p>
            <a:r>
              <a:t>环保可持续发展</a:t>
            </a:r>
          </a:p>
        </p:txBody>
      </p:sp>
      <p:sp>
        <p:nvSpPr>
          <p:cNvPr id="6" name="Content Placeholder 5"/>
          <p:cNvSpPr>
            <a:spLocks noGrp="1"/>
          </p:cNvSpPr>
          <p:nvPr>
            <p:ph sz="half" idx="4"/>
          </p:nvPr>
        </p:nvSpPr>
        <p:spPr/>
        <p:txBody>
          <a:bodyPr/>
          <a:lstStyle/>
          <a:p>
            <a:r>
              <a:t>1.随着环保意识的提高，智能包装印刷技术将更加注重环保材料和工艺的应用，降低污染和环境负担。</a:t>
            </a:r>
          </a:p>
          <a:p>
            <a:r>
              <a:t>2.通过采用生物降解材料和循环再利用技术，推动包装产业的可持续发展。</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智能包装印刷技术发展趋势</a:t>
            </a:r>
          </a:p>
        </p:txBody>
      </p:sp>
      <p:sp>
        <p:nvSpPr>
          <p:cNvPr id="3" name="Text Placeholder 2"/>
          <p:cNvSpPr>
            <a:spLocks noGrp="1"/>
          </p:cNvSpPr>
          <p:nvPr>
            <p:ph type="body" idx="1"/>
          </p:nvPr>
        </p:nvSpPr>
        <p:spPr/>
        <p:txBody>
          <a:bodyPr/>
          <a:lstStyle/>
          <a:p>
            <a:r>
              <a:t>个性化定制化</a:t>
            </a:r>
          </a:p>
        </p:txBody>
      </p:sp>
      <p:sp>
        <p:nvSpPr>
          <p:cNvPr id="4" name="Content Placeholder 3"/>
          <p:cNvSpPr>
            <a:spLocks noGrp="1"/>
          </p:cNvSpPr>
          <p:nvPr>
            <p:ph sz="half" idx="2"/>
          </p:nvPr>
        </p:nvSpPr>
        <p:spPr/>
        <p:txBody>
          <a:bodyPr/>
          <a:lstStyle/>
          <a:p>
            <a:r>
              <a:t>1.智能包装印刷技术将满足消费者日益增长的个性化需求，实现高度定制化的包装设计和生产。</a:t>
            </a:r>
          </a:p>
          <a:p>
            <a:r>
              <a:t>2.通过数字化技术和数据分析，精准把握消费者喜好和趋势，提供更加精准的定制化服务。</a:t>
            </a:r>
          </a:p>
          <a:p/>
        </p:txBody>
      </p:sp>
      <p:sp>
        <p:nvSpPr>
          <p:cNvPr id="5" name="Text Placeholder 4"/>
          <p:cNvSpPr>
            <a:spLocks noGrp="1"/>
          </p:cNvSpPr>
          <p:nvPr>
            <p:ph type="body" idx="3"/>
          </p:nvPr>
        </p:nvSpPr>
        <p:spPr/>
        <p:txBody>
          <a:bodyPr/>
          <a:lstStyle/>
          <a:p>
            <a:r>
              <a:t>高效灵活生产</a:t>
            </a:r>
          </a:p>
        </p:txBody>
      </p:sp>
      <p:sp>
        <p:nvSpPr>
          <p:cNvPr id="6" name="Content Placeholder 5"/>
          <p:cNvSpPr>
            <a:spLocks noGrp="1"/>
          </p:cNvSpPr>
          <p:nvPr>
            <p:ph sz="half" idx="4"/>
          </p:nvPr>
        </p:nvSpPr>
        <p:spPr/>
        <p:txBody>
          <a:bodyPr/>
          <a:lstStyle/>
          <a:p>
            <a:r>
              <a:t>1.智能包装印刷技术将不断提高生产效率和灵活性，满足多样化的市场需求。</a:t>
            </a:r>
          </a:p>
          <a:p>
            <a:r>
              <a:t>2.通过引入自动化和机器人技术，优化生产流程，降低人工成本，提高生产效率和质量。</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智能包装印刷技术发展趋势</a:t>
            </a:r>
          </a:p>
        </p:txBody>
      </p:sp>
      <p:sp>
        <p:nvSpPr>
          <p:cNvPr id="3" name="Text Placeholder 2"/>
          <p:cNvSpPr>
            <a:spLocks noGrp="1"/>
          </p:cNvSpPr>
          <p:nvPr>
            <p:ph type="body" idx="1"/>
          </p:nvPr>
        </p:nvSpPr>
        <p:spPr/>
        <p:txBody>
          <a:bodyPr/>
          <a:lstStyle/>
          <a:p>
            <a:r>
              <a:t>智能化数据管理</a:t>
            </a:r>
          </a:p>
        </p:txBody>
      </p:sp>
      <p:sp>
        <p:nvSpPr>
          <p:cNvPr id="4" name="Content Placeholder 3"/>
          <p:cNvSpPr>
            <a:spLocks noGrp="1"/>
          </p:cNvSpPr>
          <p:nvPr>
            <p:ph sz="half" idx="2"/>
          </p:nvPr>
        </p:nvSpPr>
        <p:spPr/>
        <p:txBody>
          <a:bodyPr/>
          <a:lstStyle/>
          <a:p>
            <a:r>
              <a:t>1.智能包装印刷技术将更加注重数据管理和应用，通过数据分析优化生产计划和库存管理，提高效益。</a:t>
            </a:r>
          </a:p>
          <a:p>
            <a:r>
              <a:t>2.通过云计算和大数据技术，实现数据共享和互联互通，推动智能包装印刷产业的协同发展。</a:t>
            </a:r>
          </a:p>
          <a:p/>
        </p:txBody>
      </p:sp>
      <p:sp>
        <p:nvSpPr>
          <p:cNvPr id="5" name="Text Placeholder 4"/>
          <p:cNvSpPr>
            <a:spLocks noGrp="1"/>
          </p:cNvSpPr>
          <p:nvPr>
            <p:ph type="body" idx="3"/>
          </p:nvPr>
        </p:nvSpPr>
        <p:spPr/>
        <p:txBody>
          <a:bodyPr/>
          <a:lstStyle/>
          <a:p>
            <a:r>
              <a:t>创新技术研发</a:t>
            </a:r>
          </a:p>
        </p:txBody>
      </p:sp>
      <p:sp>
        <p:nvSpPr>
          <p:cNvPr id="6" name="Content Placeholder 5"/>
          <p:cNvSpPr>
            <a:spLocks noGrp="1"/>
          </p:cNvSpPr>
          <p:nvPr>
            <p:ph sz="half" idx="4"/>
          </p:nvPr>
        </p:nvSpPr>
        <p:spPr/>
        <p:txBody>
          <a:bodyPr/>
          <a:lstStyle/>
          <a:p>
            <a:r>
              <a:t>1.智能包装印刷技术将持续加大创新研发投入，探索前沿技术和新材料的应用，推动产业升级。</a:t>
            </a:r>
          </a:p>
          <a:p>
            <a:r>
              <a:t>2.通过与科研机构和高校合作，加强技术创新和人才培养，为智能包装印刷产业的未来发展提供源源不断的动力。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智能包装印刷关键技术与应用</a:t>
            </a:r>
          </a:p>
        </p:txBody>
      </p:sp>
      <p:sp>
        <p:nvSpPr>
          <p:cNvPr id="3" name="Subtitle 2"/>
          <p:cNvSpPr>
            <a:spLocks noGrp="1"/>
          </p:cNvSpPr>
          <p:nvPr>
            <p:ph type="subTitle" idx="1"/>
          </p:nvPr>
        </p:nvSpPr>
        <p:spPr/>
        <p:txBody>
          <a:bodyPr/>
          <a:lstStyle/>
          <a:p>
            <a:r>
              <a:t>智能包装印刷技术研究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智能包装印刷关键技术与应用</a:t>
            </a:r>
          </a:p>
        </p:txBody>
      </p:sp>
      <p:sp>
        <p:nvSpPr>
          <p:cNvPr id="3" name="Text Placeholder 2"/>
          <p:cNvSpPr>
            <a:spLocks noGrp="1"/>
          </p:cNvSpPr>
          <p:nvPr>
            <p:ph type="body" idx="1"/>
          </p:nvPr>
        </p:nvSpPr>
        <p:spPr/>
        <p:txBody>
          <a:bodyPr/>
          <a:lstStyle/>
          <a:p>
            <a:r>
              <a:t>智能包装印刷技术概述</a:t>
            </a:r>
          </a:p>
        </p:txBody>
      </p:sp>
      <p:sp>
        <p:nvSpPr>
          <p:cNvPr id="4" name="Content Placeholder 3"/>
          <p:cNvSpPr>
            <a:spLocks noGrp="1"/>
          </p:cNvSpPr>
          <p:nvPr>
            <p:ph sz="half" idx="2"/>
          </p:nvPr>
        </p:nvSpPr>
        <p:spPr/>
        <p:txBody>
          <a:bodyPr/>
          <a:lstStyle/>
          <a:p>
            <a:r>
              <a:t>1.智能包装印刷技术是指将先进的信息化、数字化、网络化技术应用于包装印刷领域，提高生产效率、降低成本、提升产品品质的一种新型技术。</a:t>
            </a:r>
          </a:p>
          <a:p>
            <a:r>
              <a:t>2.智能包装印刷技术包括印前数字化处理技术、印刷过程自动化技术、印后加工智能化技术等。</a:t>
            </a:r>
          </a:p>
          <a:p>
            <a:r>
              <a:t>3.智能包装印刷技术的应用范围广泛，包括食品、医药、化妆品、电子产品等多个领域，具有广阔的市场前景和发展空间。</a:t>
            </a:r>
          </a:p>
          <a:p/>
        </p:txBody>
      </p:sp>
      <p:sp>
        <p:nvSpPr>
          <p:cNvPr id="5" name="Text Placeholder 4"/>
          <p:cNvSpPr>
            <a:spLocks noGrp="1"/>
          </p:cNvSpPr>
          <p:nvPr>
            <p:ph type="body" idx="3"/>
          </p:nvPr>
        </p:nvSpPr>
        <p:spPr/>
        <p:txBody>
          <a:bodyPr/>
          <a:lstStyle/>
          <a:p>
            <a:r>
              <a:t>智能包装印刷技术的关键技术</a:t>
            </a:r>
          </a:p>
        </p:txBody>
      </p:sp>
      <p:sp>
        <p:nvSpPr>
          <p:cNvPr id="6" name="Content Placeholder 5"/>
          <p:cNvSpPr>
            <a:spLocks noGrp="1"/>
          </p:cNvSpPr>
          <p:nvPr>
            <p:ph sz="half" idx="4"/>
          </p:nvPr>
        </p:nvSpPr>
        <p:spPr/>
        <p:txBody>
          <a:bodyPr/>
          <a:lstStyle/>
          <a:p>
            <a:r>
              <a:t>1.数字化印前处理技术：通过数字化手段对印刷文件进行处理，提高印刷品质和效率。</a:t>
            </a:r>
          </a:p>
          <a:p>
            <a:r>
              <a:t>2.印刷过程自动化技术：利用自动化设备和系统，实现印刷过程的自动化控制，提高生产效率和降低人工成本。</a:t>
            </a:r>
          </a:p>
          <a:p>
            <a:r>
              <a:t>3.智能化印后加工技术：通过智能化设备和系统，实现印后加工的自动化和智能化，提高生产效率和产品质量。</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智能包装印刷关键技术与应用</a:t>
            </a:r>
          </a:p>
        </p:txBody>
      </p:sp>
      <p:sp>
        <p:nvSpPr>
          <p:cNvPr id="3" name="Text Placeholder 2"/>
          <p:cNvSpPr>
            <a:spLocks noGrp="1"/>
          </p:cNvSpPr>
          <p:nvPr>
            <p:ph type="body" idx="1"/>
          </p:nvPr>
        </p:nvSpPr>
        <p:spPr/>
        <p:txBody>
          <a:bodyPr/>
          <a:lstStyle/>
          <a:p>
            <a:r>
              <a:t>智能包装印刷技术的应用案例</a:t>
            </a:r>
          </a:p>
        </p:txBody>
      </p:sp>
      <p:sp>
        <p:nvSpPr>
          <p:cNvPr id="4" name="Content Placeholder 3"/>
          <p:cNvSpPr>
            <a:spLocks noGrp="1"/>
          </p:cNvSpPr>
          <p:nvPr>
            <p:ph sz="half" idx="2"/>
          </p:nvPr>
        </p:nvSpPr>
        <p:spPr/>
        <p:txBody>
          <a:bodyPr/>
          <a:lstStyle/>
          <a:p>
            <a:r>
              <a:t>1.智能包装印刷技术在食品包装领域的应用，可以实现生产过程的自动化和标准化，提高生产效率和产品品质。</a:t>
            </a:r>
          </a:p>
          <a:p>
            <a:r>
              <a:t>2.在医药包装领域，智能包装印刷技术可以确保产品的安全性和可追溯性，满足医药行业的严格监管要求。</a:t>
            </a:r>
          </a:p>
          <a:p>
            <a:r>
              <a:t>3.在化妆品包装领域，智能包装印刷技术可以提高产品的外观质量和品牌价值，增强消费者的购买欲望和忠诚度。</a:t>
            </a:r>
          </a:p>
          <a:p>
            <a:r>
              <a:t>以上内容是智能包装印刷技术研究简报PPT中介绍智能包装印刷关键技术与应用的章节内容，供您参考。</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智能包装印刷设备与材料</a:t>
            </a:r>
          </a:p>
        </p:txBody>
      </p:sp>
      <p:sp>
        <p:nvSpPr>
          <p:cNvPr id="3" name="Subtitle 2"/>
          <p:cNvSpPr>
            <a:spLocks noGrp="1"/>
          </p:cNvSpPr>
          <p:nvPr>
            <p:ph type="subTitle" idx="1"/>
          </p:nvPr>
        </p:nvSpPr>
        <p:spPr/>
        <p:txBody>
          <a:bodyPr/>
          <a:lstStyle/>
          <a:p>
            <a:r>
              <a:t>智能包装印刷技术研究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https://d.book118.com/347126044104006044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智能包装印刷技术概述</vt:lpstr>
      <vt:lpstr> 智能包装印刷技术概述</vt:lpstr>
      <vt:lpstr> 智能包装印刷技术概述</vt:lpstr>
      <vt:lpstr> 智能包装印刷技术概述</vt:lpstr>
      <vt:lpstr> 智能包装印刷技术发展趋势</vt:lpstr>
      <vt:lpstr> 智能包装印刷技术发展趋势</vt:lpstr>
      <vt:lpstr> 智能包装印刷技术发展趋势</vt:lpstr>
      <vt:lpstr> 智能包装印刷技术发展趋势</vt:lpstr>
      <vt:lpstr> 智能包装印刷关键技术与应用</vt:lpstr>
      <vt:lpstr> 智能包装印刷关键技术与应用</vt:lpstr>
      <vt:lpstr> 智能包装印刷关键技术与应用</vt:lpstr>
      <vt:lpstr> 智能包装印刷设备与材料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2024-09-18T23:27:02.516</cp:lastPrinted>
  <dcterms:created xsi:type="dcterms:W3CDTF">2024-09-18T15:27:02Z</dcterms:created>
  <dcterms:modified xsi:type="dcterms:W3CDTF">2024-09-18T15:27:04Z</dcterms:modified>
</cp:coreProperties>
</file>