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17051-07DE-4D0A-8422-8B0DDB583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61427-F833-4A04-B44E-2F14CEFE2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5F812-5FB5-49D5-BE19-07F4A00C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8C13A-6B55-40AD-855B-70C72E264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57DB1-6009-4229-8DBB-03169DC1F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0A7B6-3E42-4496-AB7A-71D70F01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5822D-9398-44CF-853F-8608CD7E3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3B437-4C59-48A9-AE88-1525ED0F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0D755-3064-441D-B38C-F26FD79C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E84EE-ACD6-4FE6-9A87-78341107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00AB6-AF35-4C67-81D2-30522A222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6101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安全发展创造佳绩节后复工安全培训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安全发展理念和策略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应急管理与处置能力提升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节后复工时期是安全事故易发期，通过安全培训提高员工的安全意识，防范潜在风险。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贯彻安全发展理念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企业安全发展是长期稳定的基石，通过培训使员工深刻理解和贯彻安全发展理念。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保障节后复工顺利进行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确保节后复工过程中人员、设备、环境等各方面的安全，为企业的顺利运营提供保障。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应急预案和处置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安全意识和文化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深入学习企业安全规章制度，确保员工了解并遵守各项安全规定。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培训员工掌握应急预案和现场处置方案，增强员工应对突发事件的能力。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针对节后复工可能涉及的高风险作业，进行安全操作技能培训和考核，提高员工安全操作技能水平。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通过案例分析、互动讨论等方式，提高员工的安全意识和安全文化素养，营造企业安全文化氛围。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节后复工安全现状及挑战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经过一段时间的假期，员工的安全意识可能有所降低，对于安全操作规程和应急措施的记忆可能模糊。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员工安全意识薄弱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在停工期间，设备设施可能因长时间停用、维护不当等原因存在安全隐患。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设备设施安全隐患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企业可能在假期期间进行了设备更新、工艺改进等操作，导致生产环境发生变化，带来新的安全风险。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节后复工安全现状分析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节后复工期间，企业需要面对员工流动、新员工培训等多种因素，安全管理难度相应增加。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安全管理难度增加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安全事故易发多发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安全生产压力增大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由于员工安全意识薄弱、设备设施安全隐患等问题，节后复工期间安全事故易发多发。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随着市场竞争的加剧，企业面临的生产压力增大，可能导致对安全生产的重视程度降低。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在复工前，企业应组织员工进行安全培训，提高员工的安全意识和操作技能。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开展设备设施安全检查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企业应组织专业人员对设备设施进行全面检查，确保设备设施处于良好状态。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针对可能出现的安全事故，企业应制定相应的应急预案，明确应急处置措施和责任人。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企业应建立健全安全管理制度，加强对员工的安全教育和监督，确保各项安全措施得到有效执行。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应对策略和措施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安全发展理念和策略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依法依规，从严管理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严格遵守国家法律法规和行业标准，强化企业主体责任落实，加大安全监管执法力度。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生命至上，安全第一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始终将人的生命安全和身体健康放在首位，坚决防范和遏制重特大安全事故发生。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预防为主，综合治理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坚持预防为主，加强源头治理、系统治理、综合治理，推进安全生产治理体系和治理能力现代化。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安全发展理念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强化安全教育培训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加强安全知识普及和技能培训，提高全员安全意识和能力水平。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完善安全制度体系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建立健全安全生产责任体系、规章制度体系、应急管理体系等，形成科学完备、运行有效的制度体系。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推进科技兴安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运用现代科技手段提高安全生产水平，推广先进适用的技术装备和管理模式。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安全发展策略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倡导“以人为本、关爱生命”的安全价值观，营造浓厚的安全文化氛围。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培育企业安全文化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通过宣传教育、案例分析等方式，引导员工树立“我要安全、我会安全”的意识。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通过规范操作、应急演练等活动，培养员工良好的安全行为习惯和应急处置能力。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加强安全行为养成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安全文化与安全意识培养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安全管理体系建设与完善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安全管理体系是企业为保障生产经营活动安全、稳定、高效运行而建立的一套系统化、规范化、科学化的管理体系。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通过建立和实施安全管理体系，企业可以识别和控制风险，预防和减少事故，保障员工生命财产安全，提高企业经济效益和社会形象。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https://d.book118.com/347126101003006040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2024-09-12T04:21:17.364</cp:lastPrinted>
  <dcterms:created xsi:type="dcterms:W3CDTF">2024-09-11T20:21:17Z</dcterms:created>
  <dcterms:modified xsi:type="dcterms:W3CDTF">2024-09-11T20:21:19Z</dcterms:modified>
</cp:coreProperties>
</file>