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6D27146-D57D-4425-BDF9-B16980FF95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FDF4F-C032-4DE4-BC80-9A03F18E5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3DB75-40C2-4F20-AB74-ECAE8FC09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9B07F-D2EB-4ECB-8DB9-5CCDD4E8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B2719-C194-4289-BAB3-E757969E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79AEB-4251-4C5A-A070-E64BBA934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91AFD-C99A-4788-849D-B0C4F2D8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D6206-B478-4054-84EC-54C7F496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04554-7780-4F2C-BEC9-83FE7030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7BCC0-E96D-48A6-A78A-1F64C9C8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F6E90-9852-429A-AE01-81EFD219D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1E590-DCD2-4451-9887-720F2A082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B034DE-4FDD-4CDE-8689-A7F7222E1D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FC6824D-7F0C-4AA1-994D-359A79457E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6115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城市发展规划与建筑设计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城市规划与建筑设计简介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城市规划的目标及影响因素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城市发展规划的方法与技术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城市更新与重建规划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城市空间设计与景观规划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城市规划与建筑设计简介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城市规划与建筑设计简介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城市规划与建筑设计是现代城市建设的重要组成部分。城市规划涉及城市整体布局、交通规划、绿化等方面，而建筑设计则包括建筑外观、功能性等。两者密切相关，共同影响着城市的发展和形态。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城市规划的发展历程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以城墙为中心的布局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古代城市规划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注重功能分区和交通便利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现代城市规划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不同国家有不同的规划理念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国家和地区特点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建筑设计的流程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了解环境与需求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调研与分析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确定建筑风格与功能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设计方案确定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确保设计质量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建筑施工与监督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城市规划与建筑设计的关系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规划为建筑提供空间依据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密不可分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规划为建筑提供发展蓝图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指导方向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城市规划与建筑设计的重要性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城市规划与建筑设计的作用不仅在于美化城市面貌，更重要的是为居民提供舒适便利的生活环境。合理的规划和设计不仅能提高城市的品质，也对居民的生活质量有着积极的影响。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城市规划的目标及影响因素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城市规划的目标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加强城市基础设施建设，提升城市服务功能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提高城市的功能性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保护城市生态环境，重视文化遗产保护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保护环境与文化遗产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合理规划城市用地，提高土地利用效率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优化城市的空间布局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城市经济发展水平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产业结构对城市规划的指导作用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经济发展水平与城市建设的关系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自然环境与气候条件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自然灾害对城市规划的风险评估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气候适宜性与城市宜居性的关系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城市规划的影响因素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人口增长与分布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人口密集区域需合理规划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人口老龄化对城市规划的影响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城市规划的可持续发展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推动绿色能源利用，倡导资源循环利用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节约能源与资源利用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减少污染排放，改善城市生态环境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城市环境保护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促进教育、医疗等公共服务均等分配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社会公平与包容性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城市规划的社会影响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优化居住环境，提升居民生活品质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居民生活质量的改善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建设文化设施，丰富居民文化生活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城市文化与社会交流的促进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规划产业发展区，促进经济增长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经济发展与就业机会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城市规划的社会影响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规划的建设和实施，直接影响着居民的生活。通过合理规划城市的空间布局和功能性，可以改善居民的生活质量，提供更多的就业机会，促进经济的发展。城市规划还推动了城市文化的繁荣，促进社会交流与合作，推动城市的发展和进步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城市发展规划的方法与技术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城市发展规划的方法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城市发展规划的方法包括土地利用规划、交通规划和城市区划规划。这些规划在城市发展中起着至关重要的作用，影响着城市的未来发展方向和格局。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城市发展规划的技术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在城市规划中的应用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地理信息系统（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GIS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在城市规划中的应用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在城市规划中的应用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可视化技术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可持续城市设计原则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减少碳排放，优化能源利用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低碳城市设计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倡导民主参与，实现社区共建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社区参与城市设计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保护自然生态，提升居民生活质量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生态城市设计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可再生能源的利用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利用太阳能、风能等可再生能源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减少对传统能源的依赖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建筑材料的选择与循环利用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选择环保材料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实现建筑废弃物的再利用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绿色建筑设计概念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节能减排的设计理念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采用高效节能设备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优化建筑结构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增加自然采光和通风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发展规划与建筑设计是城市持续发展的重要组成部分，借助先进的技术和理念，我们可以打造更加宜居、宜业的城市。未来，随着科技的进步和社会的发展，城市规划和建筑设计将不断创新，致力于实现人与环境的和谐共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城市更新与重建规划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https://d.book118.com/347126115042006054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城市发展规划与建筑设计</vt:lpstr>
      <vt:lpstr>目录</vt:lpstr>
      <vt:lpstr>第1章 城市规划与建筑设计简介</vt:lpstr>
      <vt:lpstr> </vt:lpstr>
      <vt:lpstr>城市规划的发展历程</vt:lpstr>
      <vt:lpstr>建筑设计的流程</vt:lpstr>
      <vt:lpstr>城市规划与建筑设计的关系</vt:lpstr>
      <vt:lpstr>城市规划与建筑设计的重要性</vt:lpstr>
      <vt:lpstr>第二章 城市规划的目标及影响因素</vt:lpstr>
      <vt:lpstr>城市规划的目标</vt:lpstr>
      <vt:lpstr>城市规划的影响因素</vt:lpstr>
      <vt:lpstr>城市规划的可持续发展</vt:lpstr>
      <vt:lpstr>城市规划的社会影响</vt:lpstr>
      <vt:lpstr>城市规划的社会影响</vt:lpstr>
      <vt:lpstr>第3章 城市发展规划的方法与技术</vt:lpstr>
      <vt:lpstr> </vt:lpstr>
      <vt:lpstr>城市发展规划的技术</vt:lpstr>
      <vt:lpstr>可持续城市设计原则</vt:lpstr>
      <vt:lpstr>绿色建筑设计概念</vt:lpstr>
      <vt:lpstr>结语</vt:lpstr>
      <vt:lpstr>第4章 城市更新与重建规划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2024-09-28T12:03:57.998</cp:lastPrinted>
  <dcterms:created xsi:type="dcterms:W3CDTF">2024-09-28T04:03:58Z</dcterms:created>
  <dcterms:modified xsi:type="dcterms:W3CDTF">2024-09-28T04:04:00Z</dcterms:modified>
</cp:coreProperties>
</file>