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482AE9-14F9-40B5-958E-B2B9C4FBC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EA3733-43D0-400F-8920-32C5CE9DC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68BB6B-662B-4CA9-8BE5-9A4843732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AEAF36-ADA6-4463-8EEB-30C370AD8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7549BE-8A70-4B56-9E6D-50DDD921D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9E2DDE-04A3-4300-97DE-E0E9652B8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AEF7ED-583D-405E-8515-2F842DAF9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297D74-553E-44C9-A014-2B7EFE131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D97106-CD0D-495B-8FDA-E15AF4397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1ABB8-C901-418F-97BF-8F5A1C133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AFD456-6C5D-4D3B-A781-03A465199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12613514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垃圾分类与环保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垃圾分类方法与标准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垃圾分类处理技术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垃圾分类与环保的关系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垃圾分类的推广与实践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未来展望与挑战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43" r="303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586" r="3158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指将生活垃圾按照不同成分、属性、利用价值以及对环境的影响等因素进行分类投放、分类收集、分类运输和分类处理的行为。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通过分类投放和分类处理，实现垃圾减量、资源化和无害化，促进资源回收利用，改善环境质量，推动绿色发展和可持续发展。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国内垃圾分类现状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近年来，我国垃圾分类工作取得了一定进展，但仍存在分类投放不准确、分类收集不规范、分类处理设施不足等问题。同时，各地垃圾分类标准和政策也存在差异，需要加强统一和规范。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国外垃圾分类现状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许多发达国家已经建立了完善的垃圾分类和处理体系，通过源头分类、专业回收和高效处理等方式，实现了垃圾减量化和资源化利用。例如，日本、德国等国家在垃圾分类方面取得了显著成效。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国内外垃圾分类现状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7345" b="2734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7661" b="2766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854" b="785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资源回收利用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通过垃圾分类，可以将可回收资源如废纸、废塑料、废金属等有效回收利用，减少资源浪费。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减少环境污染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垃圾分类可以减少垃圾填埋和焚烧产生的污染，降低对土壤、水源和空气的污染程度。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推动绿色发展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垃圾分类是绿色发展的重要组成部分，可以促进循环经济和可持续发展，推动社会向更加环保、低碳的方向发展。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垃圾分类方法与标准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各种塑料袋、塑料泡沫、塑料包装、一次性塑料餐盒餐具、硬塑料、塑料牙刷、塑料杯子、矿泉水瓶等。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纸类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包括报纸、期刊、图书、各种包装纸等。但是，要注意纸巾和厕所纸由于水溶性太强不可回收。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主要包括各种玻璃瓶、碎玻璃片、镜子、暖瓶等。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布料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主要包括废弃衣服、桌布、洗脸巾、书包、鞋等。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金属物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主要包括易拉罐、罐头盒等。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可回收垃圾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包括剩菜、剩饭、骨头、菜根菜叶、果皮等食品类废物。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剩菜剩饭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958" r="895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包括过期的米面粮油、糕点面包、奶制品等。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过期食品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包括中药熬制后的残渣。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中药药渣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厨余垃圾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包括纽扣电池、充电电池（如手机电池）。普通干电池（如 1号、5号、7号电池）已达到国家低汞或无汞技术要求，现作为其他垃圾投放。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电池类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包括废荧光灯管、废节能灯、废水银温度计、废水银血压计、 荧光棒等。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含汞类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过期药品为有害垃圾，装药片的瓶子可以根据材质作为可回收物投放。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废药类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有害垃圾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包括残枝落叶、陶瓷碎片等难以回收的废弃物，采取卫生填埋可有效减少对地下水、地表水、土壤及空气的污染。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砖瓦陶瓷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包括建筑垃圾、装修垃圾等，这些垃圾需要特殊处理和清运，以确保不会对环境和人类健康造成危害。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渣土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3792" r="23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包括使用过的卫生纸、尿片等，这些垃圾也属于其他垃圾类别。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卫生间废纸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其他垃圾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垃圾分类处理技术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通过破碎机将垃圾破碎成小块，便于后续处理。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破碎技术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476" r="1247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分选技术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099" b="1099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压缩技术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8375" r="28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利用物质的物理性质（如密度、磁性、电性等）进行分选，常用的方法有重力分选、磁选、电选等。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通过压缩机将垃圾进行压缩，减小体积，提高运输和处理的效率。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物理处理技术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湿式氧化技术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在高温高压下，利用氧化剂将垃圾中的有机物氧化分解成二氧化碳和水。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焚烧技术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在高温下将垃圾进行焚烧，使有机物氧化分解成二氧化碳和水，同时回收热能。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热解技术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在无氧或缺氧条件下，通过加热使垃圾中的有机物分解成燃气、燃油等物质。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化学处理技术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https://d.book118.com/347126135142006035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2024-09-10T10:06:36.176</cp:lastPrinted>
  <dcterms:created xsi:type="dcterms:W3CDTF">2024-09-10T02:06:36Z</dcterms:created>
  <dcterms:modified xsi:type="dcterms:W3CDTF">2024-09-10T02:06:38Z</dcterms:modified>
</cp:coreProperties>
</file>