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6C168-351A-4D5E-B735-959D80C52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9D3AC-97A3-41D8-BC07-A41438879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4918A-7BAF-4B92-9543-160F4241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CA96BF-038B-44B8-BEC0-415BD2FCB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16182-F25A-4E0B-8F6F-3DDB36336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50993-D937-4CA2-B109-1BF7D710D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281979-A6B8-483A-B000-67CD90DF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2FBE3-BE8F-4607-A996-05FB60AE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75F49-4DCE-48C3-899B-6AFF87AA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DD7AC-E619-4085-9B83-9C231A96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34730-A5B5-4AE6-B13C-29DFA96C9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3005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放射诊疗在胰腺外科中的应用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放射诊疗在胰腺外科中的具体应用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放射诊疗的优势与局限性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放射诊疗在胰腺外科中的实践案例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放射诊疗在胰腺外科中的未来展望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提高胰腺疾病的诊疗水平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推动放射诊疗技术的发展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放射诊疗作为一种非侵入性的检查手段，在胰腺外科中具有广泛的应用，能够提高胰腺疾病的诊疗水平，减少患者的痛苦。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随着医学技术的不断进步，放射诊疗技术也在不断发展，其在胰腺外科中的应用也在不断拓展和完善。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胰腺疾病的危害性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胰腺疾病是一种常见的消化系统疾病，包括胰腺炎、胰腺癌等，严重危害人类的健康和生命。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放射诊疗在胰腺外科中的价值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放射诊疗在胰腺外科中具有重要的价值，能够帮助医生准确诊断疾病、制定治疗方案和评估治疗效果，提高患者的生存率和生活质量。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胰腺外科的重要性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放射诊疗是一种利用放射性物质或放射线技术，对人体内部结构和功能进行非侵入性检查和治疗的方法。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放射诊疗基于放射性物质衰变时释放出的射线（如X射线、γ射线等）与人体组织相互作用，产生不同程度的吸收和散射，进而形成影像或产生治疗效果。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49" r="624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影像诊断发展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治疗技术革新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19世纪末至20世纪初，科学家发现了X射线和放射性元素，为放射诊疗奠定了基础。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20世纪中期，随着计算机技术和影像处理技术的进步，放射影像诊断逐渐实现数字化和三维重建。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近年来，随着精准医疗和个性化治疗的需求增加，放射治疗技术不断革新，如质子治疗、重离子治疗等。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术中导航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术后随访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放射诊疗在胰腺外科中的应用价值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放射影像技术可用于术后随访，及时发现并处理并发症或复发情况，提高患者生活质量。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利用放射影像技术，可实现术中实时导航，提高手术的精准度和安全性。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通过放射影像技术，可以对胰腺病变进行精确定位、定性和分期，为手术方案制定提供重要依据。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放射诊疗技术的发展推动了胰腺外科领域的科研和教学工作，为医学进步做出贡献。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放射诊疗在胰腺外科中的具体应用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通过CT、MRI等放射学检查，精确定位胰腺肿瘤的位置、大小及与周围血管、脏器的关系，为手术方案的制定提供重要依据。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利用三维重建技术，清晰显示胰腺周围血管的走行、分支及变异情况，评估手术难度及风险。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通过放射性核素显像等技术，判断淋巴结转移情况，为手术范围的确定提供参考。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肿瘤定位与分期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血管评估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淋巴结转移情况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实时影像导航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肿瘤边界识别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重要结构保护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术中导航与定位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利用放射学检查手段，辅助外科医生在术中准确识别肿瘤边界，确保手术的彻底性。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通过精确的放射学定位，避免损伤胰腺周围的重要血管和神经，降低手术并发症的发生率。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借助术中超声、X线等放射学技术，实现实时影像导航，提高手术的精确性和安全性。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定期采用CT、MRI等放射学检查手段，对胰腺术后患者进行随访，及时发现肿瘤复发或转移。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肿瘤复发监测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利用放射学检查方法，评估术后并发症的发生情况，如胰瘘、感染等，为患者提供及时有效的治疗。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通过放射性核素显像等技术，对患者的生存质量进行评估，了解患者的营养状况、疼痛程度等，为患者提供个性化的康复指导。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生存质量评估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术后随访与监测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https://d.book118.com/347130054066006033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2024-09-06T22:12:10.320</cp:lastPrinted>
  <dcterms:created xsi:type="dcterms:W3CDTF">2024-09-06T14:12:10Z</dcterms:created>
  <dcterms:modified xsi:type="dcterms:W3CDTF">2024-09-06T14:12:12Z</dcterms:modified>
</cp:coreProperties>
</file>