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2996CF-BE3D-4388-903A-092B23BE6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602419-403F-4BC4-B09E-17A7742A4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2BD78A-8C41-499A-9E03-C7AF08B0D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7DC182-B66A-4308-85AE-DE3FB5F47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171309-1473-4D81-9849-1F5D933E2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DD5952-F561-4184-A4DE-302CF76A8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9E6953-7CE8-4618-BE97-13EA9FB84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49FF0E-0945-403F-8AC4-C8BF9AD36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B2E26F-2AAB-492C-934B-CC0489253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260072-E2CF-48C5-98A0-5D5F13398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AA51E7-900E-4B37-BDEA-FC87EB947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13016403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老年护理学便秘课件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便秘的成因与影响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老年护理学中便秘的应对策略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便秘的护理技巧与注意事项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老年护理学概述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老年护理学是一门专门研究老年人生理、心理特点和健康需求的学科，旨在提供适合老年人的护理服务，提高其生活质量。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老年护理学的定义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老年护理学具有综合性、专业性、实践性和人文关怀的特点。它综合了医学、社会学、心理学等多学科知识，强调专业化的护理技能和服务，注重实践经验的积累，并关注老年人的身心健康和情感需求。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老年护理学的特点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老年护理学的定义与特点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1" r="25061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应对人口老龄化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随着人口老龄化趋势的加剧，老年护理学在应对社会养老问题中发挥着越来越重要的作用。专业的老年护理能够为老年人提供更好的生活照顾和健康管理，有助于提高其生活质量。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促进健康老龄化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老年护理学不仅关注老年人的身体健康，还重视其心理健康和社会适应能力。通过科学的护理措施，可以促进老年人的健康老龄化，使他们更好地享受晚年生活。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减轻家庭负担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随着社会的发展，家庭结构的变化和年轻人工作压力的增大，老年人的照顾问题逐渐成为家庭的重要负担。通过发展老年护理学，可以为老年人提供专业的护理服务，减轻家庭的照顾压力。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老年护理学的重要性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66" b="556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护理学的历史可以追溯到20世纪初期，当时随着医疗技术的进步和社会老龄化问题的凸显，一些国家和地区开始关注老年人的护理问题。经过几十年的发展，老年护理学逐渐成为一门独立的学科，并不断完善和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的发展和人口老龄化趋势的加剧，老年护理学的发展前景广阔。未来，老年护理学将更加注重跨学科的合作与交流，加强基础研究和实践经验的积累，不断创新和发展，为老年人提供更加专业、全面的护理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老年护理学的历史与发展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便秘的成因与影响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随着年龄的增长，老年人的肠道蠕动减慢，粪便在肠道内停留时间过长，水分被过度吸收，导致便秘。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生理因素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老年人饮食过于精细，纤维素摄入不足，水分摄入不足，都可能导致便秘。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饮食因素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某些药物如止痛药、抗抑郁药等可能导致肠道蠕动减缓，引发便秘。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药物因素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老年人长期处于焦虑、抑郁等不良情绪状态下，也可能影响肠道蠕动，导致便秘。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心理因素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便秘的成因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长期便秘可能导致老年人产生焦虑、抑郁等不良情绪，影响生活质量。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身体健康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便秘可能导致肠道毒素积累，引发肠道疾病，甚至可能影响到其他器官的健康。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便秘可能导致老年人腹部不适、食欲不振等症状，影响日常生活。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便秘对老年人的影响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增加膳食纤维的摄入，保证足够的水分摄入，有助于促进肠道蠕动，预防便秘。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良好的排便习惯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医疗干预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适当的运动可以促进肠道蠕动，有助于预防便秘。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定时排便，避免在忙碌的时候或没有便意的时候排便，有助于养成良好的排便习惯。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对于长期便秘的老年人，可以在医生的指导下采取药物治疗或非药物治疗的方法来缓解症状。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便秘的预防与控制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老年护理学中便秘的应对策略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https://d.book118.com/347130164034006036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2024-09-11T02:31:09.999</cp:lastPrinted>
  <dcterms:created xsi:type="dcterms:W3CDTF">2024-09-10T18:31:10Z</dcterms:created>
  <dcterms:modified xsi:type="dcterms:W3CDTF">2024-09-10T18:31:11Z</dcterms:modified>
</cp:coreProperties>
</file>