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316D38-775C-4735-AED1-ABC976B1DB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E176CE-3167-46B3-BEC9-1128FCE23A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8438D9-62B9-41FA-B531-5D671521F0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3CB98C-7750-4F5E-B563-E31EB45506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20890A-C4B9-4DC7-9A42-2E184285E5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AEB927-8885-4928-A838-018EA1DE21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6BD0E9-36C5-480A-9651-D63F5D13F7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51EB1F-DD95-458D-AB5F-8F0CA2EC95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90A0FD-B4C6-4278-A229-DD1CF464E1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7EDE2B-AF2E-439D-A901-37975D1B79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54876C-7DC1-4B42-8719-3F3C883C16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13103500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海洋能利用技术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海洋能概述与分类
 海洋能资源评估与分布
 海洋能发电技术与装置
 海洋能转换与存储技术
 海洋能利用现状与未来趋势
 海洋能利用的环境影响评估
 海洋能政策与法规概述
 海洋能利用的经济性分析</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海洋能概述与分类</a:t>
            </a:r>
          </a:p>
        </p:txBody>
      </p:sp>
      <p:sp>
        <p:nvSpPr>
          <p:cNvPr id="3" name="Subtitle 2"/>
          <p:cNvSpPr>
            <a:spLocks noGrp="1"/>
          </p:cNvSpPr>
          <p:nvPr>
            <p:ph type="subTitle" idx="1"/>
          </p:nvPr>
        </p:nvSpPr>
        <p:spPr/>
        <p:txBody>
          <a:bodyPr/>
          <a:lstStyle/>
          <a:p>
            <a:r>
              <a:t>海洋能利用技术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海洋能概述与分类</a:t>
            </a:r>
          </a:p>
        </p:txBody>
      </p:sp>
      <p:sp>
        <p:nvSpPr>
          <p:cNvPr id="3" name="Text Placeholder 2"/>
          <p:cNvSpPr>
            <a:spLocks noGrp="1"/>
          </p:cNvSpPr>
          <p:nvPr>
            <p:ph type="body" idx="1"/>
          </p:nvPr>
        </p:nvSpPr>
        <p:spPr/>
        <p:txBody>
          <a:bodyPr/>
          <a:lstStyle/>
          <a:p>
            <a:r>
              <a:t>海洋能概述</a:t>
            </a:r>
          </a:p>
        </p:txBody>
      </p:sp>
      <p:sp>
        <p:nvSpPr>
          <p:cNvPr id="4" name="Content Placeholder 3"/>
          <p:cNvSpPr>
            <a:spLocks noGrp="1"/>
          </p:cNvSpPr>
          <p:nvPr>
            <p:ph sz="half" idx="2"/>
          </p:nvPr>
        </p:nvSpPr>
        <p:spPr/>
        <p:txBody>
          <a:bodyPr/>
          <a:lstStyle/>
          <a:p>
            <a:r>
              <a:t>1.海洋能是一种可再生能源，具有巨大的潜力和广阔的应用前景。</a:t>
            </a:r>
          </a:p>
          <a:p>
            <a:r>
              <a:t>2.海洋能包括海浪能、海流能、潮汐能、温差能等多种形式。</a:t>
            </a:r>
          </a:p>
          <a:p>
            <a:r>
              <a:t>3.海洋能是一种清洁、可持续的能源，有助于减少人类对化石燃料的依赖，减缓全球气候变化。</a:t>
            </a:r>
          </a:p>
          <a:p/>
        </p:txBody>
      </p:sp>
      <p:sp>
        <p:nvSpPr>
          <p:cNvPr id="5" name="Text Placeholder 4"/>
          <p:cNvSpPr>
            <a:spLocks noGrp="1"/>
          </p:cNvSpPr>
          <p:nvPr>
            <p:ph type="body" idx="3"/>
          </p:nvPr>
        </p:nvSpPr>
        <p:spPr/>
        <p:txBody>
          <a:bodyPr/>
          <a:lstStyle/>
          <a:p>
            <a:r>
              <a:t>海洋能分类</a:t>
            </a:r>
          </a:p>
        </p:txBody>
      </p:sp>
      <p:sp>
        <p:nvSpPr>
          <p:cNvPr id="6" name="Content Placeholder 5"/>
          <p:cNvSpPr>
            <a:spLocks noGrp="1"/>
          </p:cNvSpPr>
          <p:nvPr>
            <p:ph sz="half" idx="4"/>
          </p:nvPr>
        </p:nvSpPr>
        <p:spPr/>
        <p:txBody>
          <a:bodyPr/>
          <a:lstStyle/>
          <a:p>
            <a:r>
              <a:t>1.海浪能：利用海浪的动能和势能转化为电能。</a:t>
            </a:r>
          </a:p>
          <a:p>
            <a:r>
              <a:t>2.海流能：利用海洋水流的动力转化为电能。</a:t>
            </a:r>
          </a:p>
          <a:p>
            <a:r>
              <a:t>3.潮汐能：利用潮汐水位差产生的动力转化为电能。</a:t>
            </a:r>
          </a:p>
          <a:p>
            <a:r>
              <a:t>4.温差能：利用海洋表层和深层水温差产生的动力转化为电能。</a:t>
            </a:r>
          </a:p>
          <a:p>
            <a:r>
              <a:t>以上分类涵盖了目前海洋能利用的主要形式，每种形式都有其独特的优点和挑战。随着技术的不断进步，我们对海洋能的利用将越来越高效，为人类社会的可持续发展提供更多的清洁能源。</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海洋能资源评估与分布</a:t>
            </a:r>
          </a:p>
        </p:txBody>
      </p:sp>
      <p:sp>
        <p:nvSpPr>
          <p:cNvPr id="3" name="Subtitle 2"/>
          <p:cNvSpPr>
            <a:spLocks noGrp="1"/>
          </p:cNvSpPr>
          <p:nvPr>
            <p:ph type="subTitle" idx="1"/>
          </p:nvPr>
        </p:nvSpPr>
        <p:spPr/>
        <p:txBody>
          <a:bodyPr/>
          <a:lstStyle/>
          <a:p>
            <a:r>
              <a:t>海洋能利用技术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海洋能资源评估与分布</a:t>
            </a:r>
          </a:p>
        </p:txBody>
      </p:sp>
      <p:sp>
        <p:nvSpPr>
          <p:cNvPr id="3" name="Text Placeholder 2"/>
          <p:cNvSpPr>
            <a:spLocks noGrp="1"/>
          </p:cNvSpPr>
          <p:nvPr>
            <p:ph type="body" idx="1"/>
          </p:nvPr>
        </p:nvSpPr>
        <p:spPr/>
        <p:txBody>
          <a:bodyPr/>
          <a:lstStyle/>
          <a:p>
            <a:r>
              <a:t>海洋能资源评估</a:t>
            </a:r>
          </a:p>
        </p:txBody>
      </p:sp>
      <p:sp>
        <p:nvSpPr>
          <p:cNvPr id="4" name="Content Placeholder 3"/>
          <p:cNvSpPr>
            <a:spLocks noGrp="1"/>
          </p:cNvSpPr>
          <p:nvPr>
            <p:ph sz="half" idx="2"/>
          </p:nvPr>
        </p:nvSpPr>
        <p:spPr/>
        <p:txBody>
          <a:bodyPr/>
          <a:lstStyle/>
          <a:p>
            <a:r>
              <a:t>1.海洋能资源储量巨大，但分布不均，主要集中在沿海地区和深海海域。</a:t>
            </a:r>
          </a:p>
          <a:p>
            <a:r>
              <a:t>2.评估海洋能资源需要考虑自然因素（如海浪、潮流、海温等）和技术因素（如设备可靠性、转化效率等）。</a:t>
            </a:r>
          </a:p>
          <a:p>
            <a:r>
              <a:t>3.目前全球海洋能资源开发尚处于初级阶段，未来潜力巨大。</a:t>
            </a:r>
          </a:p>
          <a:p/>
        </p:txBody>
      </p:sp>
      <p:sp>
        <p:nvSpPr>
          <p:cNvPr id="5" name="Text Placeholder 4"/>
          <p:cNvSpPr>
            <a:spLocks noGrp="1"/>
          </p:cNvSpPr>
          <p:nvPr>
            <p:ph type="body" idx="3"/>
          </p:nvPr>
        </p:nvSpPr>
        <p:spPr/>
        <p:txBody>
          <a:bodyPr/>
          <a:lstStyle/>
          <a:p>
            <a:r>
              <a:t>海洋能资源分布特点</a:t>
            </a:r>
          </a:p>
        </p:txBody>
      </p:sp>
      <p:sp>
        <p:nvSpPr>
          <p:cNvPr id="6" name="Content Placeholder 5"/>
          <p:cNvSpPr>
            <a:spLocks noGrp="1"/>
          </p:cNvSpPr>
          <p:nvPr>
            <p:ph sz="half" idx="4"/>
          </p:nvPr>
        </p:nvSpPr>
        <p:spPr/>
        <p:txBody>
          <a:bodyPr/>
          <a:lstStyle/>
          <a:p>
            <a:r>
              <a:t>1.海洋能资源分布与地理位置、海洋气候、海底地形等因素有关。</a:t>
            </a:r>
          </a:p>
          <a:p>
            <a:r>
              <a:t>2.不同类型的海洋能资源分布特点不同，如海浪能主要集中在沿海地区，潮流能主要分布在海峡和海湾等狭窄水道。</a:t>
            </a:r>
          </a:p>
          <a:p>
            <a:r>
              <a:t>3.海洋能资源的分布特点对于开发利用和资源评估具有重要意义。</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海洋能资源评估与分布</a:t>
            </a:r>
          </a:p>
        </p:txBody>
      </p:sp>
      <p:sp>
        <p:nvSpPr>
          <p:cNvPr id="3" name="Content Placeholder 2"/>
          <p:cNvSpPr>
            <a:spLocks noGrp="1"/>
          </p:cNvSpPr>
          <p:nvPr>
            <p:ph sz="half" idx="2"/>
          </p:nvPr>
        </p:nvSpPr>
        <p:spPr/>
        <p:txBody>
          <a:bodyPr/>
          <a:lstStyle/>
          <a:p>
            <a:r>
              <a:t>1.目前全球海洋能资源开发利用规模较小，但发展速度较快。</a:t>
            </a:r>
          </a:p>
          <a:p>
            <a:r>
              <a:t>2.不同类型的海洋能资源开发利用程度不同，海浪能和潮流能是主要的开发对象。</a:t>
            </a:r>
          </a:p>
          <a:p>
            <a:r>
              <a:t>3.海洋能开发利用技术不断创新，未来有望成为重要的可再生能源来源。</a:t>
            </a:r>
          </a:p>
          <a:p/>
        </p:txBody>
      </p:sp>
      <p:sp>
        <p:nvSpPr>
          <p:cNvPr id="4" name="Text Placeholder 3"/>
          <p:cNvSpPr>
            <a:spLocks noGrp="1"/>
          </p:cNvSpPr>
          <p:nvPr>
            <p:ph type="body" idx="3"/>
          </p:nvPr>
        </p:nvSpPr>
        <p:spPr/>
        <p:txBody>
          <a:bodyPr/>
          <a:lstStyle/>
          <a:p>
            <a:r>
              <a:t>海洋能资源开发利用前景</a:t>
            </a:r>
          </a:p>
        </p:txBody>
      </p:sp>
      <p:sp>
        <p:nvSpPr>
          <p:cNvPr id="5" name="Content Placeholder 4"/>
          <p:cNvSpPr>
            <a:spLocks noGrp="1"/>
          </p:cNvSpPr>
          <p:nvPr>
            <p:ph sz="half" idx="4"/>
          </p:nvPr>
        </p:nvSpPr>
        <p:spPr/>
        <p:txBody>
          <a:bodyPr/>
          <a:lstStyle/>
          <a:p>
            <a:r>
              <a:t>1.随着技术不断进步和成本降低，海洋能资源的开发利用前景广阔。</a:t>
            </a:r>
          </a:p>
          <a:p>
            <a:r>
              <a:t>2.海洋能资源的开发对于缓解能源压力、促进可持续发展具有重要意义。</a:t>
            </a:r>
          </a:p>
          <a:p>
            <a:r>
              <a:t>3.未来需要加强政策支持、技术创新和国际合作，推动海洋能资源的开发利用。</a:t>
            </a:r>
          </a:p>
          <a:p/>
        </p:txBody>
      </p:sp>
      <p:sp>
        <p:nvSpPr>
          <p:cNvPr id="6" name="Text Placeholder 5"/>
          <p:cNvSpPr>
            <a:spLocks noGrp="1"/>
          </p:cNvSpPr>
          <p:nvPr>
            <p:ph type="body" idx="1"/>
          </p:nvPr>
        </p:nvSpPr>
        <p:spPr/>
        <p:txBody>
          <a:bodyPr/>
          <a:lstStyle/>
          <a:p>
            <a:r>
              <a:t>海洋能资源开发利用现状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海洋能资源评估与分布</a:t>
            </a:r>
          </a:p>
        </p:txBody>
      </p:sp>
      <p:sp>
        <p:nvSpPr>
          <p:cNvPr id="3" name="Text Placeholder 2"/>
          <p:cNvSpPr>
            <a:spLocks noGrp="1"/>
          </p:cNvSpPr>
          <p:nvPr>
            <p:ph type="body" idx="1"/>
          </p:nvPr>
        </p:nvSpPr>
        <p:spPr/>
        <p:txBody>
          <a:bodyPr/>
          <a:lstStyle/>
          <a:p>
            <a:r>
              <a:t>海洋能资源评估与分布的研究方法</a:t>
            </a:r>
          </a:p>
        </p:txBody>
      </p:sp>
      <p:sp>
        <p:nvSpPr>
          <p:cNvPr id="4" name="Content Placeholder 3"/>
          <p:cNvSpPr>
            <a:spLocks noGrp="1"/>
          </p:cNvSpPr>
          <p:nvPr>
            <p:ph sz="half" idx="2"/>
          </p:nvPr>
        </p:nvSpPr>
        <p:spPr/>
        <p:txBody>
          <a:bodyPr/>
          <a:lstStyle/>
          <a:p>
            <a:r>
              <a:t>1.海洋能资源评估与分布的研究方法包括数值模拟、现场观测和统计分析等。</a:t>
            </a:r>
          </a:p>
          <a:p>
            <a:r>
              <a:t>2.数值模拟方法可以模拟海洋能的生成和传播过程，为资源评估提供理论依据。</a:t>
            </a:r>
          </a:p>
          <a:p>
            <a:r>
              <a:t>3.现场观测方法可以获取实际的海洋能数据，为资源评估和开发利用提供可靠支持。</a:t>
            </a:r>
          </a:p>
          <a:p/>
        </p:txBody>
      </p:sp>
      <p:sp>
        <p:nvSpPr>
          <p:cNvPr id="5" name="Text Placeholder 4"/>
          <p:cNvSpPr>
            <a:spLocks noGrp="1"/>
          </p:cNvSpPr>
          <p:nvPr>
            <p:ph type="body" idx="3"/>
          </p:nvPr>
        </p:nvSpPr>
        <p:spPr/>
        <p:txBody>
          <a:bodyPr/>
          <a:lstStyle/>
          <a:p>
            <a:r>
              <a:t>海洋能资源评估与分布的研究趋势</a:t>
            </a:r>
          </a:p>
        </p:txBody>
      </p:sp>
      <p:sp>
        <p:nvSpPr>
          <p:cNvPr id="6" name="Content Placeholder 5"/>
          <p:cNvSpPr>
            <a:spLocks noGrp="1"/>
          </p:cNvSpPr>
          <p:nvPr>
            <p:ph sz="half" idx="4"/>
          </p:nvPr>
        </p:nvSpPr>
        <p:spPr/>
        <p:txBody>
          <a:bodyPr/>
          <a:lstStyle/>
          <a:p>
            <a:r>
              <a:t>1.随着技术的不断发展，海洋能资源评估与分布的研究趋势向高精度、高分辨率和多元化方向发展。</a:t>
            </a:r>
          </a:p>
          <a:p>
            <a:r>
              <a:t>2.未来研究将更加注重综合考虑自然因素和技术因素，提高资源评估的准确性和可靠性。</a:t>
            </a:r>
          </a:p>
          <a:p>
            <a:r>
              <a:t>3.同时，研究也将更加注重不同类型海洋能资源的综合利用和优化配置，提高资源的利用效率和经济性。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海洋能发电技术与装置</a:t>
            </a:r>
          </a:p>
        </p:txBody>
      </p:sp>
      <p:sp>
        <p:nvSpPr>
          <p:cNvPr id="3" name="Subtitle 2"/>
          <p:cNvSpPr>
            <a:spLocks noGrp="1"/>
          </p:cNvSpPr>
          <p:nvPr>
            <p:ph type="subTitle" idx="1"/>
          </p:nvPr>
        </p:nvSpPr>
        <p:spPr/>
        <p:txBody>
          <a:bodyPr/>
          <a:lstStyle/>
          <a:p>
            <a:r>
              <a:t>海洋能利用技术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海洋能发电技术与装置</a:t>
            </a:r>
          </a:p>
        </p:txBody>
      </p:sp>
      <p:sp>
        <p:nvSpPr>
          <p:cNvPr id="3" name="Text Placeholder 2"/>
          <p:cNvSpPr>
            <a:spLocks noGrp="1"/>
          </p:cNvSpPr>
          <p:nvPr>
            <p:ph type="body" idx="1"/>
          </p:nvPr>
        </p:nvSpPr>
        <p:spPr/>
        <p:txBody>
          <a:bodyPr/>
          <a:lstStyle/>
          <a:p>
            <a:r>
              <a:t>海洋能发电技术概述</a:t>
            </a:r>
          </a:p>
        </p:txBody>
      </p:sp>
      <p:sp>
        <p:nvSpPr>
          <p:cNvPr id="4" name="Content Placeholder 3"/>
          <p:cNvSpPr>
            <a:spLocks noGrp="1"/>
          </p:cNvSpPr>
          <p:nvPr>
            <p:ph sz="half" idx="2"/>
          </p:nvPr>
        </p:nvSpPr>
        <p:spPr/>
        <p:txBody>
          <a:bodyPr/>
          <a:lstStyle/>
          <a:p>
            <a:r>
              <a:t>1.海洋能是一种可再生能源，具有巨大的开发潜力。</a:t>
            </a:r>
          </a:p>
          <a:p>
            <a:r>
              <a:t>2.海洋能发电技术利用海洋动能、势能、热能等多种能源形式，转化为电能。</a:t>
            </a:r>
          </a:p>
          <a:p>
            <a:r>
              <a:t>3.全球海洋能发电技术发展迅速，未来将成为清洁能源的重要来源。</a:t>
            </a:r>
          </a:p>
          <a:p/>
        </p:txBody>
      </p:sp>
      <p:sp>
        <p:nvSpPr>
          <p:cNvPr id="5" name="Text Placeholder 4"/>
          <p:cNvSpPr>
            <a:spLocks noGrp="1"/>
          </p:cNvSpPr>
          <p:nvPr>
            <p:ph type="body" idx="3"/>
          </p:nvPr>
        </p:nvSpPr>
        <p:spPr/>
        <p:txBody>
          <a:bodyPr/>
          <a:lstStyle/>
          <a:p>
            <a:r>
              <a:t>海洋动能发电技术</a:t>
            </a:r>
          </a:p>
        </p:txBody>
      </p:sp>
      <p:sp>
        <p:nvSpPr>
          <p:cNvPr id="6" name="Content Placeholder 5"/>
          <p:cNvSpPr>
            <a:spLocks noGrp="1"/>
          </p:cNvSpPr>
          <p:nvPr>
            <p:ph sz="half" idx="4"/>
          </p:nvPr>
        </p:nvSpPr>
        <p:spPr/>
        <p:txBody>
          <a:bodyPr/>
          <a:lstStyle/>
          <a:p>
            <a:r>
              <a:t>1.海洋动能发电技术利用海洋潮流、波浪等动能，转化为电能。</a:t>
            </a:r>
          </a:p>
          <a:p>
            <a:r>
              <a:t>2.目前常用的海洋动能发电装置包括潮汐能发电机、波浪能发电机等。</a:t>
            </a:r>
          </a:p>
          <a:p>
            <a:r>
              <a:t>3.海洋动能发电技术具有可靠性高、维护成本低等优点，未来有望成为主流发电技术。</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海洋能发电技术与装置</a:t>
            </a:r>
          </a:p>
        </p:txBody>
      </p:sp>
      <p:sp>
        <p:nvSpPr>
          <p:cNvPr id="3" name="Text Placeholder 2"/>
          <p:cNvSpPr>
            <a:spLocks noGrp="1"/>
          </p:cNvSpPr>
          <p:nvPr>
            <p:ph type="body" idx="1"/>
          </p:nvPr>
        </p:nvSpPr>
        <p:spPr/>
        <p:txBody>
          <a:bodyPr/>
          <a:lstStyle/>
          <a:p>
            <a:r>
              <a:t>海洋势能发电技术</a:t>
            </a:r>
          </a:p>
        </p:txBody>
      </p:sp>
      <p:sp>
        <p:nvSpPr>
          <p:cNvPr id="4" name="Content Placeholder 3"/>
          <p:cNvSpPr>
            <a:spLocks noGrp="1"/>
          </p:cNvSpPr>
          <p:nvPr>
            <p:ph sz="half" idx="2"/>
          </p:nvPr>
        </p:nvSpPr>
        <p:spPr/>
        <p:txBody>
          <a:bodyPr/>
          <a:lstStyle/>
          <a:p>
            <a:r>
              <a:t>1.海洋势能发电技术利用海水盐度差、海温差等势能，转化为电能。</a:t>
            </a:r>
          </a:p>
          <a:p>
            <a:r>
              <a:t>2.目前常用的海洋势能发电装置包括盐差能发电机、海洋热能转换器等。</a:t>
            </a:r>
          </a:p>
          <a:p>
            <a:r>
              <a:t>3.海洋势能发电技术具有巨大的开发潜力，但需要进一步研究和改进。</a:t>
            </a:r>
          </a:p>
          <a:p/>
        </p:txBody>
      </p:sp>
      <p:sp>
        <p:nvSpPr>
          <p:cNvPr id="5" name="Text Placeholder 4"/>
          <p:cNvSpPr>
            <a:spLocks noGrp="1"/>
          </p:cNvSpPr>
          <p:nvPr>
            <p:ph type="body" idx="3"/>
          </p:nvPr>
        </p:nvSpPr>
        <p:spPr/>
        <p:txBody>
          <a:bodyPr/>
          <a:lstStyle/>
          <a:p>
            <a:r>
              <a:t>海洋能发电技术的发展趋势</a:t>
            </a:r>
          </a:p>
        </p:txBody>
      </p:sp>
      <p:sp>
        <p:nvSpPr>
          <p:cNvPr id="6" name="Content Placeholder 5"/>
          <p:cNvSpPr>
            <a:spLocks noGrp="1"/>
          </p:cNvSpPr>
          <p:nvPr>
            <p:ph sz="half" idx="4"/>
          </p:nvPr>
        </p:nvSpPr>
        <p:spPr/>
        <p:txBody>
          <a:bodyPr/>
          <a:lstStyle/>
          <a:p>
            <a:r>
              <a:t>1.海洋能发电技术将向高效化、大型化方向发展。</a:t>
            </a:r>
          </a:p>
          <a:p>
            <a:r>
              <a:t>2.未来海洋能发电技术将与人工智能、物联网等新技术相结合，提高发电效率和稳定性。</a:t>
            </a:r>
          </a:p>
          <a:p>
            <a:r>
              <a:t>3.随着全球气候变化和环境问题的加剧，海洋能发电技术将成为未来清洁能源的重要来源。</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海洋能发电技术与装置</a:t>
            </a:r>
          </a:p>
        </p:txBody>
      </p:sp>
      <p:sp>
        <p:nvSpPr>
          <p:cNvPr id="3" name="Text Placeholder 2"/>
          <p:cNvSpPr>
            <a:spLocks noGrp="1"/>
          </p:cNvSpPr>
          <p:nvPr>
            <p:ph type="body" idx="1"/>
          </p:nvPr>
        </p:nvSpPr>
        <p:spPr/>
        <p:txBody>
          <a:bodyPr/>
          <a:lstStyle/>
          <a:p>
            <a:r>
              <a:t>海洋能发电技术的挑战与机遇</a:t>
            </a:r>
          </a:p>
        </p:txBody>
      </p:sp>
      <p:sp>
        <p:nvSpPr>
          <p:cNvPr id="4" name="Content Placeholder 3"/>
          <p:cNvSpPr>
            <a:spLocks noGrp="1"/>
          </p:cNvSpPr>
          <p:nvPr>
            <p:ph sz="half" idx="2"/>
          </p:nvPr>
        </p:nvSpPr>
        <p:spPr/>
        <p:txBody>
          <a:bodyPr/>
          <a:lstStyle/>
          <a:p>
            <a:r>
              <a:t>1.海洋能发电技术发展面临诸多挑战，包括技术成本、环境影响等问题。</a:t>
            </a:r>
          </a:p>
          <a:p>
            <a:r>
              <a:t>2.随着技术的不断进步和应用范围的扩大，海洋能发电技术的成本将进一步降低，提高效率。</a:t>
            </a:r>
          </a:p>
          <a:p>
            <a:r>
              <a:t>3.未来海洋能发电技术将与多种能源形式相结合，形成综合能源管理系统，提高能源利用效率和可靠性。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海洋能转换与存储技术</a:t>
            </a:r>
          </a:p>
        </p:txBody>
      </p:sp>
      <p:sp>
        <p:nvSpPr>
          <p:cNvPr id="3" name="Subtitle 2"/>
          <p:cNvSpPr>
            <a:spLocks noGrp="1"/>
          </p:cNvSpPr>
          <p:nvPr>
            <p:ph type="subTitle" idx="1"/>
          </p:nvPr>
        </p:nvSpPr>
        <p:spPr/>
        <p:txBody>
          <a:bodyPr/>
          <a:lstStyle/>
          <a:p>
            <a:r>
              <a:t>海洋能利用技术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海洋能转换与存储技术</a:t>
            </a:r>
          </a:p>
        </p:txBody>
      </p:sp>
      <p:sp>
        <p:nvSpPr>
          <p:cNvPr id="3" name="Content Placeholder 2"/>
          <p:cNvSpPr>
            <a:spLocks noGrp="1"/>
          </p:cNvSpPr>
          <p:nvPr>
            <p:ph sz="half" idx="2"/>
          </p:nvPr>
        </p:nvSpPr>
        <p:spPr/>
        <p:txBody>
          <a:bodyPr/>
          <a:lstStyle/>
          <a:p>
            <a:r>
              <a:t>1.海洋能转换技术包括海浪能、海流能、潮汐能等多种能源的转换，是实现海洋能源利用的关键环节。</a:t>
            </a:r>
          </a:p>
          <a:p>
            <a:r>
              <a:t>2.目前常用的海洋能转换技术包括机械式、水力式、电磁式等多种方式，各种技术均有其优缺点，需要根据具体应用场景进行选择。</a:t>
            </a:r>
          </a:p>
          <a:p>
            <a:r>
              <a:t>3.随着技术的不断发展，海洋能转换技术的效率和可靠性不断提高，未来有望成为可持续能源供应的重要来源。</a:t>
            </a:r>
          </a:p>
          <a:p/>
        </p:txBody>
      </p:sp>
      <p:sp>
        <p:nvSpPr>
          <p:cNvPr id="4" name="Text Placeholder 3"/>
          <p:cNvSpPr>
            <a:spLocks noGrp="1"/>
          </p:cNvSpPr>
          <p:nvPr>
            <p:ph type="body" idx="3"/>
          </p:nvPr>
        </p:nvSpPr>
        <p:spPr/>
        <p:txBody>
          <a:bodyPr/>
          <a:lstStyle/>
          <a:p>
            <a:r>
              <a:t>海洋能存储技术</a:t>
            </a:r>
          </a:p>
        </p:txBody>
      </p:sp>
      <p:sp>
        <p:nvSpPr>
          <p:cNvPr id="5" name="Content Placeholder 4"/>
          <p:cNvSpPr>
            <a:spLocks noGrp="1"/>
          </p:cNvSpPr>
          <p:nvPr>
            <p:ph sz="half" idx="4"/>
          </p:nvPr>
        </p:nvSpPr>
        <p:spPr/>
        <p:txBody>
          <a:bodyPr/>
          <a:lstStyle/>
          <a:p>
            <a:r>
              <a:t>1.海洋能存储技术可以解决海洋能源供应不稳定的问题，提高能源利用的可靠性和经济性。</a:t>
            </a:r>
          </a:p>
          <a:p>
            <a:r>
              <a:t>2.常用的海洋能存储技术包括水力储能、压缩空气储能、电池储能等多种方式，各种技术均有其适用范围和优缺点。</a:t>
            </a:r>
          </a:p>
          <a:p>
            <a:r>
              <a:t>3.未来，随着技术的不断进步和应用场景的不断扩大，海洋能存储技术有望发挥更大的作用，促进海洋能源的可持续发展。</a:t>
            </a:r>
          </a:p>
          <a:p/>
        </p:txBody>
      </p:sp>
      <p:sp>
        <p:nvSpPr>
          <p:cNvPr id="6" name="Text Placeholder 5"/>
          <p:cNvSpPr>
            <a:spLocks noGrp="1"/>
          </p:cNvSpPr>
          <p:nvPr>
            <p:ph type="body" idx="1"/>
          </p:nvPr>
        </p:nvSpPr>
        <p:spPr/>
        <p:txBody>
          <a:bodyPr/>
          <a:lstStyle/>
          <a:p>
            <a:r>
              <a:t>海洋能转换技术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海洋能转换与存储技术</a:t>
            </a:r>
          </a:p>
        </p:txBody>
      </p:sp>
      <p:sp>
        <p:nvSpPr>
          <p:cNvPr id="3" name="Content Placeholder 2"/>
          <p:cNvSpPr>
            <a:spLocks noGrp="1"/>
          </p:cNvSpPr>
          <p:nvPr>
            <p:ph sz="half" idx="2"/>
          </p:nvPr>
        </p:nvSpPr>
        <p:spPr/>
        <p:txBody>
          <a:bodyPr/>
          <a:lstStyle/>
          <a:p>
            <a:r>
              <a:t>1.随着全球能源结构的转变和可持续发展的需求，海洋能转换与存储技术的重要性日益凸显。</a:t>
            </a:r>
          </a:p>
          <a:p>
            <a:r>
              <a:t>2.未来，海洋能转换与存储技术将不断向高效、可靠、经济的方向发展，同时需要兼顾环保和可持续性。</a:t>
            </a:r>
          </a:p>
          <a:p>
            <a:r>
              <a:t>3.技术的不断创新和进步将为海洋能源的开发利用提供更多的可能性和选择，有望成为全球能源供应的重要补充。</a:t>
            </a:r>
          </a:p>
          <a:p>
            <a:r>
              <a:t>以上内容仅供参考，具体还需要结合实际的研究和应用情况进行深入的分析和探讨。</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海洋能转换与存储技术的发展趋势</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海洋能利用现状与未来趋势</a:t>
            </a:r>
          </a:p>
        </p:txBody>
      </p:sp>
      <p:sp>
        <p:nvSpPr>
          <p:cNvPr id="3" name="Subtitle 2"/>
          <p:cNvSpPr>
            <a:spLocks noGrp="1"/>
          </p:cNvSpPr>
          <p:nvPr>
            <p:ph type="subTitle" idx="1"/>
          </p:nvPr>
        </p:nvSpPr>
        <p:spPr/>
        <p:txBody>
          <a:bodyPr/>
          <a:lstStyle/>
          <a:p>
            <a:r>
              <a:t>海洋能利用技术</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https://d.book118.com/347131035006006026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海洋能概述与分类</vt:lpstr>
      <vt:lpstr> 海洋能概述与分类</vt:lpstr>
      <vt:lpstr> 海洋能资源评估与分布</vt:lpstr>
      <vt:lpstr> 海洋能资源评估与分布</vt:lpstr>
      <vt:lpstr> 海洋能资源评估与分布</vt:lpstr>
      <vt:lpstr> 海洋能资源评估与分布</vt:lpstr>
      <vt:lpstr> 海洋能发电技术与装置</vt:lpstr>
      <vt:lpstr> 海洋能发电技术与装置</vt:lpstr>
      <vt:lpstr> 海洋能发电技术与装置</vt:lpstr>
      <vt:lpstr> 海洋能发电技术与装置</vt:lpstr>
      <vt:lpstr> 海洋能转换与存储技术</vt:lpstr>
      <vt:lpstr> 海洋能转换与存储技术</vt:lpstr>
      <vt:lpstr> 海洋能转换与存储技术</vt:lpstr>
      <vt:lpstr> 海洋能利用现状与未来趋势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2024-08-30T21:22:53.223</cp:lastPrinted>
  <dcterms:created xsi:type="dcterms:W3CDTF">2024-08-30T13:22:53Z</dcterms:created>
  <dcterms:modified xsi:type="dcterms:W3CDTF">2024-08-30T13:22:55Z</dcterms:modified>
</cp:coreProperties>
</file>