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2058795-2567-4BAB-B159-E6B53B5C6FE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E5AD3A5-5712-47F2-952A-31EEAB29864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4285F58-6B42-4DC6-920C-828172BFC09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394199C-58F8-4778-92EB-9F86D02C24A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F0535CDA-07DC-42F1-9B1B-C3750FB3D08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1B66C3BC-94AA-47B8-B1B8-AB1D504A844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BCE8758E-E28D-4248-AE6D-03E2C141ADC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941D6F0-A441-4B89-AAF8-3EF23876D39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349ADC5-64C4-4529-BF49-97233DE7F5F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EEA5C06-F497-4EEF-B4B0-3DBE59419F2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AC446D6-4E48-4A25-BDDF-A06991EF4DD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34713204501300604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01821" y="1505581"/>
            <a:ext cx="10593957" cy="20920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00AF5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高等数学微积分课件--第八章多元函数微积分81预备知识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0"/>
            <a:ext cx="3940476" cy="68580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-2490705" y="-2630165"/>
            <a:ext cx="5510422" cy="5510422"/>
          </a:xfrm>
          <a:prstGeom prst="ellipse">
            <a:avLst/>
          </a:prstGeom>
          <a:solidFill>
            <a:schemeClr val="accent3">
              <a:lumMod val="20000"/>
              <a:lumOff val="80000"/>
              <a:alpha val="5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-1370201" y="-1527676"/>
            <a:ext cx="3269415" cy="3269415"/>
          </a:xfrm>
          <a:prstGeom prst="ellipse">
            <a:avLst/>
          </a:prstGeom>
          <a:solidFill>
            <a:schemeClr val="accent1">
              <a:alpha val="67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05301" y="734568"/>
            <a:ext cx="6559296" cy="5388864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多元函数的极限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偏导数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全微分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向量值函数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多元函数的极值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719147" y="5955792"/>
            <a:ext cx="4413504" cy="13289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3">
                    <a:lumMod val="40000"/>
                    <a:lumOff val="60000"/>
                    <a:alpha val="34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-271406" y="3561558"/>
            <a:ext cx="3626990" cy="32918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01317" y="1367784"/>
            <a:ext cx="7680985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rgbClr val="00AF5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501317" y="3039024"/>
            <a:ext cx="9429750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rgbClr val="00AF5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多元函数的极限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定义与性质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388973"/>
            <a:ext cx="2987778" cy="490334"/>
            <a:chOff x="7809821" y="1388973"/>
            <a:chExt cx="2987778" cy="49033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388973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多元函数的极限是指当各个自变量趋于某一点时，函数值趋于某个确定值的性质。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7809821" y="3814445"/>
            <a:ext cx="2987778" cy="490334"/>
            <a:chOff x="7809821" y="3814445"/>
            <a:chExt cx="2987778" cy="490334"/>
          </a:xfrm>
        </p:grpSpPr>
        <p:sp>
          <p:nvSpPr>
            <p:cNvPr id="48" name="TextBox 48"/>
            <p:cNvSpPr txBox="1"/>
            <p:nvPr/>
          </p:nvSpPr>
          <p:spPr>
            <a:xfrm>
              <a:off x="7809821" y="3814445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性质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50" name="TextBox 50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极限具有唯一性、局部有界性、局部保序性等性质，这些性质在研究多元函数的微积分中具有重要意义。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11890" r="11890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幂级数法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利用幂级数展开式来计算多元函数的极限，适用于一些特殊函数的极限计算。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代数法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通过代数运算计算多元函数的极限，需要掌握各种极限运算的法则和公式。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几何法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通过几何图形或几何意义来理解多元函数的极限，例如利用数形结合的方法。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计算方法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如果对于任意给定的正数$epsilon$，存在一个正数$delta$，使得当各个自变量满足$|x_i - a_i| &lt; delta$时，有$|f(x) - f(a)| &lt; epsilon$，则称多元函数在点$(a_1, a_2, ldots, a_n)$处连续。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性质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连续性具有局部性、传递性和可加性等性质，这些性质在研究多元函数的微积分中具有重要意义。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5006" r="250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连续性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01317" y="1367784"/>
            <a:ext cx="7680985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rgbClr val="00AF5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501317" y="3039024"/>
            <a:ext cx="9429750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rgbClr val="00AF5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偏导数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" name="AutoShape 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TextBox 2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定义与性质</a:t>
              </a:r>
            </a:p>
          </p:txBody>
        </p:sp>
      </p:grpSp>
      <p:grpSp>
        <p:nvGrpSpPr>
          <p:cNvPr id="24" name="Group 24"/>
          <p:cNvGrpSpPr/>
          <p:nvPr/>
        </p:nvGrpSpPr>
        <p:grpSpPr>
          <a:xfrm>
            <a:off x="3561535" y="2061200"/>
            <a:ext cx="7382690" cy="1531407"/>
            <a:chOff x="3561535" y="2061200"/>
            <a:chExt cx="7382690" cy="1531407"/>
          </a:xfrm>
        </p:grpSpPr>
        <p:sp>
          <p:nvSpPr>
            <p:cNvPr id="25" name="TextBox 25"/>
            <p:cNvSpPr txBox="1"/>
            <p:nvPr/>
          </p:nvSpPr>
          <p:spPr>
            <a:xfrm>
              <a:off x="3561535" y="2061200"/>
              <a:ext cx="7382690" cy="153140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对于一个多元函数，如果一个变量变化时，其余变量保持不变，那么得到的导数就是偏导数。</a:t>
              </a:r>
            </a:p>
          </p:txBody>
        </p:sp>
      </p:grpSp>
      <p:grpSp>
        <p:nvGrpSpPr>
          <p:cNvPr id="26" name="Group 26"/>
          <p:cNvGrpSpPr/>
          <p:nvPr/>
        </p:nvGrpSpPr>
        <p:grpSpPr>
          <a:xfrm>
            <a:off x="3561535" y="1520189"/>
            <a:ext cx="7382690" cy="490334"/>
            <a:chOff x="3561535" y="1520189"/>
            <a:chExt cx="7382690" cy="490334"/>
          </a:xfrm>
        </p:grpSpPr>
        <p:sp>
          <p:nvSpPr>
            <p:cNvPr id="27" name="TextBox 27"/>
            <p:cNvSpPr txBox="1"/>
            <p:nvPr/>
          </p:nvSpPr>
          <p:spPr>
            <a:xfrm>
              <a:off x="3561535" y="1520189"/>
              <a:ext cx="7382690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偏导数的定义</a:t>
              </a:r>
            </a:p>
          </p:txBody>
        </p:sp>
      </p:grpSp>
      <p:grpSp>
        <p:nvGrpSpPr>
          <p:cNvPr id="28" name="Group 28"/>
          <p:cNvGrpSpPr/>
          <p:nvPr/>
        </p:nvGrpSpPr>
        <p:grpSpPr>
          <a:xfrm>
            <a:off x="3561535" y="4422893"/>
            <a:ext cx="7382690" cy="1531407"/>
            <a:chOff x="3561535" y="4422893"/>
            <a:chExt cx="7382690" cy="1531407"/>
          </a:xfrm>
        </p:grpSpPr>
        <p:sp>
          <p:nvSpPr>
            <p:cNvPr id="29" name="TextBox 29"/>
            <p:cNvSpPr txBox="1"/>
            <p:nvPr/>
          </p:nvSpPr>
          <p:spPr>
            <a:xfrm>
              <a:off x="3561535" y="4422893"/>
              <a:ext cx="7382690" cy="153140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偏导数具有线性、连续性和可加性等性质，这些性质在研究多元函数的性质和计算中非常重要。</a:t>
              </a:r>
            </a:p>
          </p:txBody>
        </p:sp>
      </p:grpSp>
      <p:grpSp>
        <p:nvGrpSpPr>
          <p:cNvPr id="30" name="Group 30"/>
          <p:cNvGrpSpPr/>
          <p:nvPr/>
        </p:nvGrpSpPr>
        <p:grpSpPr>
          <a:xfrm>
            <a:off x="3561535" y="3881882"/>
            <a:ext cx="7382690" cy="490334"/>
            <a:chOff x="3561535" y="3881882"/>
            <a:chExt cx="7382690" cy="490334"/>
          </a:xfrm>
        </p:grpSpPr>
        <p:sp>
          <p:nvSpPr>
            <p:cNvPr id="31" name="TextBox 31"/>
            <p:cNvSpPr txBox="1"/>
            <p:nvPr/>
          </p:nvSpPr>
          <p:spPr>
            <a:xfrm>
              <a:off x="3561535" y="3881882"/>
              <a:ext cx="7382690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偏导数的性质</a:t>
              </a:r>
            </a:p>
          </p:txBody>
        </p:sp>
      </p:grpSp>
      <p:sp>
        <p:nvSpPr>
          <p:cNvPr id="32" name="AutoShape 32"/>
          <p:cNvSpPr/>
          <p:nvPr/>
        </p:nvSpPr>
        <p:spPr>
          <a:xfrm>
            <a:off x="1075314" y="4179055"/>
            <a:ext cx="1747957" cy="174795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1075314" y="1789318"/>
            <a:ext cx="1747957" cy="174795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Freeform 34"/>
          <p:cNvSpPr/>
          <p:nvPr/>
        </p:nvSpPr>
        <p:spPr>
          <a:xfrm>
            <a:off x="1537812" y="4641553"/>
            <a:ext cx="822960" cy="822960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rgbClr val="FDFCFC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Freeform 35"/>
          <p:cNvSpPr/>
          <p:nvPr/>
        </p:nvSpPr>
        <p:spPr>
          <a:xfrm>
            <a:off x="1537812" y="2251817"/>
            <a:ext cx="822960" cy="82296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DFCFC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6566" b="16566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通过求二阶偏导数，可以得到高阶偏导数，进而研究函数的极值和拐点等性质。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对于复合函数，可以通过链式法则计算偏导数，从而得到复合函数的导数。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计算方法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复合函数的偏导数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高阶偏导数的计算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16699" r="16699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偏导数表示函数在某一点的切线方向，可以通过偏导数确定函数图像在该点的切线斜率和方向。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切线方向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通过研究偏导数，可以找到函数的最值点，进而确定函数的最值。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函数的最值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偏导数的几何意义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01317" y="1367784"/>
            <a:ext cx="7680985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rgbClr val="00AF5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501317" y="3039024"/>
            <a:ext cx="9429750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rgbClr val="00AF5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全微分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https://d.book118.com/347132045013006042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6FFF4"/>
      </a:lt1>
      <a:dk2>
        <a:srgbClr val="083800"/>
      </a:dk2>
      <a:lt2>
        <a:srgbClr val="FFFFFF"/>
      </a:lt2>
      <a:accent1>
        <a:srgbClr val="59AE93"/>
      </a:accent1>
      <a:accent2>
        <a:srgbClr val="83BB7A"/>
      </a:accent2>
      <a:accent3>
        <a:srgbClr val="2D7A61"/>
      </a:accent3>
      <a:accent4>
        <a:srgbClr val="87D295"/>
      </a:accent4>
      <a:accent5>
        <a:srgbClr val="BEEA8F"/>
      </a:accent5>
      <a:accent6>
        <a:srgbClr val="90DECB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51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6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2024-09-15T05:13:03.021</cp:lastPrinted>
  <dcterms:created xsi:type="dcterms:W3CDTF">2024-09-14T21:13:03Z</dcterms:created>
  <dcterms:modified xsi:type="dcterms:W3CDTF">2024-09-14T21:13:05Z</dcterms:modified>
</cp:coreProperties>
</file>