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50D25-85CA-4CB7-8A8E-962DA2304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D3191-0E88-497A-91E2-1A43AA400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BFD38-2C8F-4767-A589-CA5192911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82F8C-A4B9-4AE9-893B-FD0DCCD7C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9B884-2AA9-4022-8182-442CF547B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4FA40-1CBC-4046-8B33-376C51D14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15510-1D42-48C9-AA2F-F0C11F88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60400-1B4C-435D-B238-31A1BA41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46A7E-6C4A-4853-883C-CE73E997F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64BE1-6249-47AC-98AD-EE357867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D2046-1615-4F4C-9C4A-E8ABAC829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3115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二手车行业2024年财务前景报告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2024年二手车市场规模预测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盈利模式与财务分析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风险管理及挑战应对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投资回报与融资需求分析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车型多样化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二手车市场上车型种类繁多，满足不同消费者的多样化需求。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二手车市场规模不断扩大，交易量逐年增长，显示出强劲的发展势头。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二手车消费者群体日益广泛，包括年轻消费者、中低收入家庭等。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二手车市场现状及特点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37" r="300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83" r="317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政府出台一系列政策扶持二手车行业发展，如减税降费、简化交易流程等。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政策扶持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部分地区对二手车迁入、排放标准等方面存在法规限制，影响二手车流通。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法规限制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性价比需求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消费者越来越注重二手车的性价比，对车辆品质、价格等提出更高要求。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环保意识增强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随着环保意识的提高，消费者对低排放、节能环保的二手车需求增加。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购车观念转变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消费者购车观念逐渐从“拥有”向“使用”转变，更注重车辆的使用价值。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消费者需求与购车观念转变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二手车行业竞争激烈，包括传统二手车商、电商平台、4S店等多种渠道参与竞争。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传统二手车商凭借丰富的经验和资源占据市场主导地位；电商平台凭借便捷的交易流程和广泛的用户基础迅速崛起；4S店则通过品牌优势和售后服务吸引消费者。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2024年二手车市场规模预测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交易量预测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总体交易量增长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随着消费者对二手车接受度的提高和市场的进一步成熟，预计2024年二手车交易量将实现稳步增长。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不同车型交易量变化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经济型车和小型车因价格优势和实用性，交易量将持续增长；豪华车和SUV受消费升级影响，交易量也有望提升。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交易额总体增长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随着二手车市场的不断发展和消费者对高品质二手车的需求增加，预计2024年二手车交易额将实现显著增长。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不同车型交易额变化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豪华车和SUV等高价值车型的交易额占比将有所提升，经济型车和小型车的交易额也将保持稳定增长。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交易额预测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随着消费者对二手车质量和性能要求的提高，准新车（车龄1-3年）的市场份额将逐渐增加，老旧车（车龄8年以上）的市场份额将逐渐减少。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不同车龄二手车市场份额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知名品牌和口碑良好的二手车将更受消费者青睐，市场份额有望提升；同时，一些新兴品牌和特色车型也将在市场中占据一席之地。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不同品牌二手车市场份额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不同类型二手车市场份额分布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一线城市和发达地区的二手车市场规模将持续扩大，二三线城市和欠发达地区的市场潜力也将逐渐释放。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不同地区二手车交易特点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一线城市消费者更注重车辆品质和个性化需求，二三线城市消费者更关注价格实惠和实用性。因此，不同地区的二手车交易将呈现出不同的特点和发展趋势。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不同地区二手车市场规模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地域性差异分析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盈利模式与财务分析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买卖差价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通过低价购入二手车，高价卖出，获取中间利润。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提供车辆维修、保养服务，收取相应的费用。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金融服务费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为客户提供贷款、保险等金融服务，收取一定比例的服务费。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传统盈利模式剖析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通过线上平台提供信息发布、交易撮合等服务，收取一定比例的服务费。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线上平台服务费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提供车辆检测、延保、救援等增值服务，收取相应的费用。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增值服务收费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通过对二手车交易数据的分析，为相关企业提供市场洞察和决策支持，获取数据服务收入。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创新盈利模式探索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衡量公司从每一元的销售中赚取的毛利润。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毛利率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净利率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现金流量表分析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反映公司净利润占销售收入的百分比，体现公司的盈利能力。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反映公司的资产和负债情况，体现公司的长期偿债能力和经营稳定性。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通过对公司经营、投资、筹资活动的现金流量进行分析，评估公司的现金流状况和支付能力。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关键财务指标评估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https://d.book118.com/347133115021006032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2024-09-04T18:14:25.879</cp:lastPrinted>
  <dcterms:created xsi:type="dcterms:W3CDTF">2024-09-04T10:14:25Z</dcterms:created>
  <dcterms:modified xsi:type="dcterms:W3CDTF">2024-09-04T10:14:28Z</dcterms:modified>
</cp:coreProperties>
</file>