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F5D81-C11E-4EA9-B650-35AA3DCB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94052-EC7E-4B74-9C9D-6E539BC6D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F7A2D-4392-4DC3-9695-06CAE7FE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8E6F1-0AEC-4C31-B5FA-CD0158A6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6B28E-DEF1-4523-8A7F-68F533E3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F939A-3163-4F1E-94AF-5445608D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4DB1A-1693-48A4-A84C-5928354C1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79EAC-6C97-4C5D-926C-6987E9FB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B6C01-984F-4EC7-B4F9-B95B4605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CB03-CB6B-4E90-A22E-C4ABB909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EAE97-0674-445F-A368-5594A3BA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5005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县厂务公开实施方案工作计划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厂务公开的内容与范围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厂务公开的组织与实施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厂务公开的保障措施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当前，厂务公开已经成为企业民主管理的重要形式，它不仅有助于保障员工的合法权益，还能促进企业的稳定发展。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在我国，厂务公开的实施已经取得了一定的成效，但仍存在一些问题，如公开内容不全面、公开形式单一等。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制定县厂务公开实施方案工作计划，旨在规范和推进县域内企业的厂务公开工作，保障员工的知情权、参与权和监督权。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通过实施该计划，可以促进企业内部的民主管理，增强员工的归属感和凝聚力，提高企业的管理水平和经济效益。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厂务公开的内容与范围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公司财务状况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涉及公司发展方向、投资计划、资产处置等重大决策。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重大决策事项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职工权益相关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包括公司治理结构、管理流程、制度建设等。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包括财务报表、经营业绩和财务审计结果等。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包括职工薪酬、福利待遇、劳动安全等。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需要公开的事项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公司内部员工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所有员工都有权了解公司的经营状况和重大决策。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向投资者公开财务状况和重大决策，保障投资者的知情权。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按照相关法律法规要求，向政府监管部门报送相关资料。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在法律法规允许的范围内，向社会公众公开部分信息。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财务报表和财务审计结果按年度公开，重大决策事项根据实际情况及时公开，职工权益相关内容按月公开。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通过公司内部网站、公告栏、电子邮件等方式进行公开，同时可以借助新闻媒体向社会公众公开部分信息。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公开的频次和方式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厂务公开的组织与实施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成立厂务公开领导小组，下设办公室和监督小组，明确各小组的职责和工作内容。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领导小组负责制定厂务公开实施方案，监督小组负责对公开工作进行监督检查，办公室负责日常事务和协调工作。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制定公开方案、组织宣传培训、开展公开工作、监督检查和总结评估。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制定公开方案（1个月）、组织宣传培训（2周）、开展公开工作（6个月）、监督检查（2个月）、总结评估（1个月）。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https://d.book118.com/347135005011006054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2024-09-28T04:58:59.054</cp:lastPrinted>
  <dcterms:created xsi:type="dcterms:W3CDTF">2024-09-27T20:58:59Z</dcterms:created>
  <dcterms:modified xsi:type="dcterms:W3CDTF">2024-09-27T20:59:01Z</dcterms:modified>
</cp:coreProperties>
</file>