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56BFA-2052-4D56-B01B-F73BDFD3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602D4-45E3-45F8-8755-7B649A330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00F48-3B1A-4546-9217-0D55E570E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C0EA8-4BB4-4556-A494-CD446954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E7488-CC84-44D7-B9DA-56B42CA13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8FD90-C476-4233-BBD0-BC530FC3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548E8-DCB1-4B43-B8F8-A2B436003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BA81B-F2B5-412E-A8FB-8463CB964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5C7BE-7281-48F9-BBE2-0C5E31144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05AF4-C967-437C-AEEB-803E3071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2E63C-06D4-4E7F-99CA-3A9591F1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5065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细致观察洞察顾客需求中的核心问题与关切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核心问题识别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关切点挖掘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24" b="1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08" b="77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424" b="17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提升顾客满意度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通过细致观察顾客需求，企业可以更好地理解顾客的期望和偏好，从而提供更加符合顾客需求的产品和服务，提升顾客满意度。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对顾客需求的深入洞察有助于企业发现市场机会和潜在风险，从而制定更加精准的市场策略，增强企业的竞争力。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推动产品和服务创新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通过关注顾客的核心问题和关切，企业可以发掘新的产品和服务创新点，满足顾客的潜在需求，推动企业的持续发展。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186" r="9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对顾客的需求进行深入分析，包括顾客的消费习惯、偏好、期望等方面的研究。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通过市场调研和竞争分析，了解行业动态、市场趋势以及竞争对手的情况，为洞察顾客需求提供参考。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市场调研与竞争分析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关注顾客的反馈和投诉，及时了解和处理顾客的问题和关切，改进产品和服务质量。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顾客反馈与投诉处理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汇报企业在洞察顾客需求后所采取的改进措施，以及这些措施取得的成果和效益。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改进措施与成果展示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顾客对产品或服务的基本功能和性能的要求，如产品的操作便捷性、耐用性等。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情感性需求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顾客在消费过程中追求的情感体验和感受，如品牌的认同感、产品的美感等。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顾客在消费过程中希望展示的社会形象和社会地位，如奢侈品所代表的身份象征。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不同顾客的需求千差万别，涉及不同的产品类别、服务等级和价格范围。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顾客需求会随着时间、环境和个人经历的变化而发生变化。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部分顾客需求可能不明显或难以察觉，需要深入挖掘和分析。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准确识别和满足顾客需求是提高顾客满意度的关键。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了解并满足顾客需求有助于企业在激烈的市场竞争中脱颖而出。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9" r="192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深入挖掘顾客需求可以为企业产品创新提供灵感和方向。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核心问题识别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问题筛选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从众多问题中筛选出重复出现、影响严重的问题，这些问题往往是核心问题。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从顾客的反馈、投诉、建议中明确具体的问题点，确保对问题的理解准确无误。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对筛选出的核心问题进行详细、准确的描述，以便进一步分析和解决。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35" r="290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35" r="290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根据问题的性质、影响范围、紧急程度等因素对问题进行分类，如产品质量问题、服务体验问题等。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在分类的基础上，对各类问题按照重要性和紧急程度进行排序，优先解决重要且紧急的问题。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问题排序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问题分类与排序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收集与问题相关的数据，包括顾客反馈、产品使用数据、服务记录等。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运用数据分析、访谈、调查等方法，深入分析问题的根本原因，确保找到问题的症结所在。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与相关人员沟通并确认问题的原因，确保对问题的理解达成一致。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原因确认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关切点挖掘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关切点是指顾客在消费过程中最为关注和重视的方面，是顾客需求的核心所在。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通过市场调研、顾客反馈、数据分析等方式，了解顾客对产品或服务的评价、意见和建议，从而识别出顾客的关切点。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关切点定义与识别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https://d.book118.com/347135065046006034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2024-09-08T03:46:42.020</cp:lastPrinted>
  <dcterms:created xsi:type="dcterms:W3CDTF">2024-09-07T19:46:42Z</dcterms:created>
  <dcterms:modified xsi:type="dcterms:W3CDTF">2024-09-07T19:46:44Z</dcterms:modified>
</cp:coreProperties>
</file>