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7B655-0183-43AB-82CD-4057AB9F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37B92-F880-4F33-8F45-4BB52E65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5F1D-D2BB-4061-B95D-FD6CDDBD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22A7B-B286-47A5-AC6D-48E78771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22D95-7323-4827-8D6E-97FE9835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A47E8-89E4-4DD1-A576-F15542AF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35951-A4E0-4CAF-9993-879986E0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D169D-8E34-42D4-AC9D-079C6F71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8FA76-D2CB-4FBD-BAD6-3D9B3CEB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38E5-26C7-4F57-81BA-533A02E1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55BE2-B8B3-4603-BD7E-528E73A6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515100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展讯MMI实例教程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MMI基本概念和原理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展讯MMI开发环境搭建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展讯MMI实例分析：界面设计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展讯MMI实例分析：功能实现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展讯MMI优化与调试技巧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本教程旨在为开发者提供关于展讯MMI（Man-Machine Interface，人机接口）的详细实践指导，帮助开发者更好地理解和应用MMI技术。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填补知识空白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当前关于展讯MMI的详细实践教程较少，本教程旨在填补这一知识空白，为开发者提供一个全面、深入的学习资源。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通过本教程的学习，开发者可以更加熟练地运用展讯MMI技术，从而推动相关领域的技术创新和发展。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教程内容和结构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本教程将涵盖展讯MMI的基本概念、原理、应用场景以及开发实践等方面的内容。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教程将按照由浅入深、由理论到实践的顺序进行安排，首先介绍MMI的基本概念和原理，然后逐步深入到MMI的应用场景和开发实践。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重点与难点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教程将重点讲解MMI的核心概念和关键技术，同时指出在学习和实践过程中可能遇到的难点和挑战，并提供相应的解决方案和建议。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MMI基本概念和原理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MMI（Man-Machine Interface）即人机接口，是人与计算机之间进行信息交换的媒介和对话接口，是计算机系统的重要组成部分。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MMI的主要作用是实现人与计算机之间的有效通信，使得用户能够方便、高效地使用计算机。通过MMI，用户可以输入命令、数据等信息，同时计算机也可以将处理结果、状态等信息反馈给用户。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MMI定义及作用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用户通过输入设备（如键盘、鼠标、触摸屏等）向计算机输入命令、数据等信息。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计算机通过输出设备（如显示器、打印机、音响等）将处理结果、状态等信息反馈给用户。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MMI需要相应的软件支持，如操作系统、应用软件等，以实现用户与计算机之间的交互。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MMI工作原理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命令行接口（CLI）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用户通过输入命令来操作计算机，具有灵活性高、占用资源少等特点，但学习成本较高。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通过图形化的方式展示计算机的操作界面，用户可以通过点击、拖拽等操作与计算机进行交互，具有直观易用、美观大方等特点。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允许用户使用自然语言与计算机进行交互，无需学习特定的命令或操作方式，具有易用性高、交流自然等特点，但目前技术尚不成熟。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通过虚拟现实技术为用户提供沉浸式的交互体验，用户可以身临其境地操作虚拟物体或场景，具有沉浸感强、交互自然等特点，但设备成本较高。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图形用户界面（GUI）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自然语言接口（NLI）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虚拟现实接口（VRI）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常见MMI类型及其特点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展讯MMI开发环境搭建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推荐使用Ubuntu 16.04或更高版本，确保系统稳定性和兼容性。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安装操作系统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安装开发所需的依赖库，如GCC、Make、CMake等。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安装依赖库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从展讯官方网站或GitHub仓库下载MMI源代码。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获取源代码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编译源代码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使用Makefile或CMake工具进行源代码编译，生成可执行文件或库文件。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处理编译错误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如果遇到编译错误，根据错误信息定位并解决问题。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配置编译选项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根据实际需求，配置编译选项，如选择编译的模块、优化等级等。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编译环境配置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使用GDB调试器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在编译时加入调试信息，使用GDB调试器进行程序调试，可以设置断点、单步执行、查看变量值等。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使用日志输出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在程序中添加日志输出语句，记录程序运行状态和关键信息，便于问题定位和排查。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使用性能分析工具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使用性能分析工具（如gprof、perf等）对程序进行性能分析，找出性能瓶颈并进行优化。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调试工具使用方法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展讯MMI实例分析：界面设计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布局应简洁清晰，避免过多的复杂元素，使用户能够快速理解和操作。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保持界面风格、布局和操作流程的一致性，降低用户学习成本。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确保文字、图标等元素易于阅读和理解，注意字体大小、颜色和对比度。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界面应对用户操作做出及时响应，提供流畅的用户体验。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界面布局规划与设计原则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https://d.book118.com/347135151000006050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2024-09-22T08:03:20.609</cp:lastPrinted>
  <dcterms:created xsi:type="dcterms:W3CDTF">2024-09-22T00:03:20Z</dcterms:created>
  <dcterms:modified xsi:type="dcterms:W3CDTF">2024-09-22T00:03:22Z</dcterms:modified>
</cp:coreProperties>
</file>