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14E17-756D-452D-B6E2-520F3C04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A501-5A75-4BC4-BBA6-F3A0D868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841AB-DC79-40D2-A5A7-9AF61A42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B08CF-56C0-4A21-85FA-248C0BCC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BE249-0BA0-4827-97EA-0C029181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EBC7F-0A61-4630-95D1-5788A5A7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4F15D-B728-457D-B7C3-B4B2E2BE6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3A043-3F9D-4CD9-9D93-6173A4683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30A69-1EB8-4C99-82A5-8C16D60F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8E3DD-343D-4296-93AB-F5E9E7D4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315B-2D2F-4B49-B665-F2FB4A4B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605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检查管理的优化与效率提升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优化检查管理策略与措施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优化检查流程，减少不必要的环节，提高检查效率。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降低检查成本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提升检查质量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通过合理的资源配置和技术手段，降低检查成本。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确保检查结果的准确性和可靠性，提高检查质量。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通过有效的检查管理，确保公共设施、设备等的安全运行，保障公众安全。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优化检查管理，提高市场主体的合规性和竞争力，促进经济发展。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高效、公正、透明的检查管理有助于提升政府形象和公信力。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当前检查管理状况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检查流程繁琐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当前检查流程涉及多个环节和部门，导致流程繁琐，效率低下。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检查标准不统一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由于缺乏统一的检查标准，不同部门和人员对同一事项的检查可能存在差异。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目前检查管理主要依赖人工操作，信息化程度不足，导致数据收集、整理和分析效率低下。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繁琐的检查流程和人工操作导致检查效率低下，无法满足快速响应的需求。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由于缺乏统一的检查标准，检查质量可能因人员、时间等因素产生波动。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检查质量不稳定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目前对检查数据的利用主要停留在简单统计和报告层面，缺乏对数据的深入挖掘和分析。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数据利用不足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目前检查管理的信息化水平较低，缺乏先进的信息技术手段支持，无法满足高效、准确的数据处理和分析需求。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当前检查管理体制存在缺陷，缺乏统一的管理和协调机制，导致各部门之间沟通不畅、协作不力。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检查人员的专业素质和技能水平对检查质量和效率有重要影响，目前人员素质参差不齐，需要加强培训和考核。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247" b="32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25" r="4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优化检查管理策略与措施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根据实际需求，明确检查的目的、范围、重点和要求。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结合实际情况，制定切实可行的检查计划，包括检查的时间、地点、人员、物资等安排。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对可能出现的风险进行评估，并制定相应的应对措施，确保检查工作的顺利进行。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制定科学合理的检查计划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统一检查标准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制定统一的检查标准和规范，确保检查结果的客观性和准确性。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强化现场管理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加强现场秩序管理，确保检查工作的有序进行。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简化检查流程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去除不必要的环节和步骤，简化检查流程，提高工作效率。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优化检查流程与规范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https://d.book118.com/347136055025006033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2024-09-06T09:15:00.523</cp:lastPrinted>
  <dcterms:created xsi:type="dcterms:W3CDTF">2024-09-06T01:15:00Z</dcterms:created>
  <dcterms:modified xsi:type="dcterms:W3CDTF">2024-09-06T01:15:02Z</dcterms:modified>
</cp:coreProperties>
</file>