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CCEAF-DE38-44DE-BD9A-24F343F3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92CB0-B451-4003-B10E-8D427AB68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EAFDC-DD3F-47B8-B921-3C66A1D3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023D5-33ED-4B97-B0A3-DF1C38DD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25BD8-097A-4D80-BDFB-D96CC9BC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5E54B-99D8-46D4-B11A-17630E0B7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EB192-8EA6-424B-9EA3-6F5BE449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C4977-C801-4D52-8E73-7574C32DA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9DA46-2B12-4012-905C-4D41B1AA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24FD-0E51-43EF-A36C-B1F25DE9B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69CF1-B6B7-4449-BC16-B501081DD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24" r:id="rId2"/>
    <p:sldLayoutId id="2147487525" r:id="rId3"/>
    <p:sldLayoutId id="2147487526" r:id="rId4"/>
    <p:sldLayoutId id="2147487527" r:id="rId5"/>
    <p:sldLayoutId id="2147487528" r:id="rId6"/>
    <p:sldLayoutId id="2147487529" r:id="rId7"/>
    <p:sldLayoutId id="2147487530" r:id="rId8"/>
    <p:sldLayoutId id="2147487531" r:id="rId9"/>
    <p:sldLayoutId id="2147487532" r:id="rId10"/>
    <p:sldLayoutId id="214748753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610506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植物的根际生态功能与共生关系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植物根际生态系统的组成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植物根际生态系统中的竞争与互作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植物根际生态系统的应用前景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植物根际生态系统的功能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植物与根际微生物的共生关系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植物根际生态系统的组成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土壤微生物</a:t>
            </a:r>
            <a:endParaRPr lang="zh-CN" altLang="en-US"/>
          </a:p>
        </p:txBody>
      </p:sp>
      <p:sp>
        <p:nvSpPr>
          <p:cNvPr id="10491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真菌：分解有机质，释放养分，增强植物抗病能力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细菌：数量最多，种类丰富，参与营养循环和土壤形成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放线菌：产生抗生素，抑制病原菌，促进植物生长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原生动物：捕食细菌和真菌，调节土壤微生物群落结构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土壤动物</a:t>
            </a:r>
            <a:endParaRPr lang="zh-CN" altLang="en-US"/>
          </a:p>
        </p:txBody>
      </p:sp>
      <p:sp>
        <p:nvSpPr>
          <p:cNvPr id="10491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蚯蚓：土壤中的主要动物，对土壤结构、养分循环和植物生长有重要影响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螨虫：土壤中的重要动物，对土壤结构和养分循环有影响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甲虫：土壤中的重要动物，对土壤结构和养分循环有影响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蚂蚁：土壤中的重要动物，对土壤结构和养分循环有影响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植物根系</a:t>
            </a:r>
            <a:endParaRPr lang="zh-CN" altLang="en-US"/>
          </a:p>
        </p:txBody>
      </p:sp>
      <p:sp>
        <p:nvSpPr>
          <p:cNvPr id="10492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植物根系的功能包括吸收水分、养分和固定植物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植物根系是植物根际生态系统的重要组成部分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植物根系与土壤微生物、动物等生物相互作用，形成复杂的根际生态系统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植物根系对环境的适应性和抗逆性也是根际生态系统的重要特征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植物根际生态系统的功能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物质循环</a:t>
            </a:r>
            <a:endParaRPr lang="zh-CN" altLang="en-US"/>
          </a:p>
        </p:txBody>
      </p:sp>
      <p:sp>
        <p:nvSpPr>
          <p:cNvPr id="10494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植物根际生态系统是物质循环的重要环节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植物根际生态系统通过根系吸收养分和水分，将营养物质输送到地上部分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植物根际生态系统通过根系释放有机物质，促进土壤微生物的生长和活动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植物根际生态系统通过根系与土壤微生物的相互作用，促进养分的转化和循环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能量流动</a:t>
            </a:r>
            <a:endParaRPr lang="zh-CN" altLang="en-US"/>
          </a:p>
        </p:txBody>
      </p:sp>
      <p:sp>
        <p:nvSpPr>
          <p:cNvPr id="10494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能量转化：植物根际生态系统中的微生物将能量转化为其他形式，如化学能、热能等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植物根际生态系统的能量来源：光合作用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能量传递：植物将光合作用产生的能量传递给其他生物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能量循环：植物根际生态系统中的能量循环，包括碳循环、氮循环等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生态平衡</a:t>
            </a:r>
            <a:endParaRPr lang="zh-CN" altLang="en-US"/>
          </a:p>
        </p:txBody>
      </p:sp>
      <p:sp>
        <p:nvSpPr>
          <p:cNvPr id="10495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植物根际生态系统能够调节土壤水分和养分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植物根际生态系统在维持生态平衡中起着重要作用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植物根际生态系统能够促进土壤微生物的活动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植物根际生态系统能够提高植物的抗逆性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6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植物与根际微生物的共生关系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https://d.book118.com/347136105065006051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植物的根际生态功能与共生关系</vt:lpstr>
      <vt:lpstr>目录</vt:lpstr>
      <vt:lpstr>单击添加章节标题</vt:lpstr>
      <vt:lpstr>植物根际生态系统的组成</vt:lpstr>
      <vt:lpstr>PowerPoint Presentation</vt:lpstr>
      <vt:lpstr>土壤微生物</vt:lpstr>
      <vt:lpstr>土壤动物</vt:lpstr>
      <vt:lpstr>植物根系</vt:lpstr>
      <vt:lpstr>植物根际生态系统的功能</vt:lpstr>
      <vt:lpstr>PowerPoint Presentation</vt:lpstr>
      <vt:lpstr>物质循环</vt:lpstr>
      <vt:lpstr>能量流动</vt:lpstr>
      <vt:lpstr>生态平衡</vt:lpstr>
      <vt:lpstr>植物与根际微生物的共生关系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2024-09-24T13:10:16.618</cp:lastPrinted>
  <dcterms:created xsi:type="dcterms:W3CDTF">2024-09-24T05:10:16Z</dcterms:created>
  <dcterms:modified xsi:type="dcterms:W3CDTF">2024-09-24T05:10:18Z</dcterms:modified>
</cp:coreProperties>
</file>