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E11EB-3B2B-4995-8CB3-1E902A698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8EFF6-574D-4E33-928F-5B95CA613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FFF4F-3EFB-4989-A4F4-CBE0E157F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FD568-1D10-4428-AA94-731C7AA2E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ADB59A-F801-4C01-993F-8CEBA2AB3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A95062-5AAF-43F3-AE70-3CB59640F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110B1-AD8F-4514-8C54-2FBDF8126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5D2B9-8312-4AFF-B098-BA72096A3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F4CFA-E1AC-4453-9E83-D62A39433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D3A5A-A7A2-4677-835A-D381194EE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DC9CA-409D-42A7-83D3-866CC488E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40041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胸腔引流护理查房图片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引流管插入位置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引流液观察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患者体位与活动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引流管插入位置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91" r="11991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深度计算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引流管的插入深度应依据患者的身高、体型以及引流位置等因素进行计算，以确保引流效果和患者的舒适度。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标记深度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在插入引流管时，应在皮肤上标记预计的深度，以帮助操作者准确插入。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调整深度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在插入后，若发现引流效果不佳或患者感到不适，应及时调整引流管的深度。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引流管插入深度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引流管的插入角度应依据引流位置和目的进行选择，通常需保持与胸壁的合适夹角。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75" r="2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在插入过程中，应保持引流管的角度稳定，避免因角度变化影响引流效果。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在引流过程中，若发现引流不畅或患者感到不适，应及时调整引流管的角度。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引流管插入角度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在插入引流管时，必须遵守无菌操作原则，防止感染。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在插入过程中，应小心保护引流管，避免其受到压迫或损坏。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保护引流管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在插入前，应对患者进行指导，告知其引流管插入过程中的注意事项和配合方法。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引流管插入注意事项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引流液观察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19" r="334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66" r="326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79" r="295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引流液的正常颜色应为淡黄色，接近尿液的颜色。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正常颜色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如果引流液颜色变深或呈现红色，可能是胸腔内出血或胆汁样浑浊，应及时报告医生。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异常颜色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引流液颜色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正常情况下，胸腔引流液的每日排出量应在100-150ml之间。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如果引流液排出量过多或过少，都可能表示胸腔内情况异常，应及时报告医生。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引流液量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正常的胸腔引流液应该是稀薄的，易于流出的。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如果引流液变得粘稠或含有固体颗粒，可能是感染、脓胸或肿瘤等异常情况，应及时报告医生。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引流液性质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https://d.book118.com/347140041121006041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2024-09-14T12:03:52.544</cp:lastPrinted>
  <dcterms:created xsi:type="dcterms:W3CDTF">2024-09-14T04:03:52Z</dcterms:created>
  <dcterms:modified xsi:type="dcterms:W3CDTF">2024-09-14T04:03:54Z</dcterms:modified>
</cp:coreProperties>
</file>