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15D46-2D72-4832-B46A-869ACE62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28252-5ADF-4E59-A129-1066F174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FFA11-049E-4F18-AA9B-361027F51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D7E03-C30B-4EBE-952A-99ADCED3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82DE4-2BD0-453F-8A12-02A4D8E6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19942-95E8-4B57-8388-517F144F9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6D445-47CC-4231-9B70-6D4AE86A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843AA-0AF3-4B59-9116-1BF9DED5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98091-A4CF-45A6-995E-2734B9D8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41EF-3B92-45C0-A9CD-71CF769C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AAB78-6CDC-4C38-9DBA-65FE7EF3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004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高速公路施工安全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交通管制与疏导策略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环境保护与文明施工举措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事故预防与处理机制建立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33" r="334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包括施工环境复杂、作业面狭窄、交通流量大、施工周期长等。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高速公路施工特点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涉及人员安全、设备安全、交通安全等多个方面，如工人高处坠落、机械伤害、交通事故等。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高速公路施工特点及风险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如《中华人民共和国安全生产法》、《建设工程安全生产管理条例》等，对高速公路施工安全提出明确要求。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如《公路工程施工安全技术规范》、《公路养护安全作业规程》等，为高速公路施工安全提供具体指导。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通过安全文化建设，提高全员安全意识，形成“安全第一”的思想观念。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制定并执行安全规章制度，规范员工的安全行为，减少安全事故的发生。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积极营造安全文化氛围，如开展安全宣传、组织安全培训等，促进施工现场的安全管理。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安全环境营造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97" b="119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施工现场布局与规划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合理规划施工区域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根据施工需求和现场条件，合理规划施工区域，包括材料堆放区、设备停放区、作业区等，确保各区域互不干扰，提高施工效率。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设置安全警示标识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在施工现场设置明显的安全警示标识，如“注意安全”、“禁止通行”等，提醒过往车辆和人员注意施工安全。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确保交通畅通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合理规划施工现场的交通路线，确保施工车辆和人员能够安全、顺畅地进出施工现场，避免交通拥堵和事故发生。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对施工设备进行定期的安全检查，确保设备处于良好状态，避免因设备故障引发安全事故。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定期检查施工设备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及时维护施工设施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建立设备设施档案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对施工设施进行及时的维护和保养，确保设施的正常运行和使用安全。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为每台设备和设施建立档案，记录其使用、维修和保养情况，方便管理和追溯。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制定风险控制措施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针对辨识出的危险源，制定相应的风险控制措施，如加强安全防护、提高作业人员安全意识等。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实施动态监控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对施工现场进行动态监控，及时发现和处理潜在的安全隐患和风险点，确保施工安全。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辨识危险源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对施工现场进行全面的危险源辨识，识别可能存在的安全隐患和风险点。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所有作业人员必须正确佩戴安全帽，以防止头部受伤。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作业人员应穿着符合规范的防护服，如反光背心，以确保在夜间或低能见度条件下能够被其他道路使用者及时发现。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作业人员必须穿着防滑、防砸、绝缘的劳保鞋，以保证脚部安全。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劳保鞋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根据作业环境和工种需要，作业人员还应配备护目镜、耳塞、防尘口罩等个人防护装备。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其他防护装备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个人防护装备配备与使用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针对特种作业人员，如电工、焊工、架子工等，必须进行专业的安全操作培训，包括安全操作规程、事故应急处理等内容。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培训可采用理论授课、实践操作、案例分析等多种形式进行，确保特种作业人员全面掌握安全操作技能。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特种作业人员必须取得相应的特种作业操作证方可上岗作业，严禁无证上岗或持过期证件上岗。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特种作业人员培训与持证上岗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https://d.book118.com/347140044006006035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2024-09-09T06:14:25.958</cp:lastPrinted>
  <dcterms:created xsi:type="dcterms:W3CDTF">2024-09-08T22:14:25Z</dcterms:created>
  <dcterms:modified xsi:type="dcterms:W3CDTF">2024-09-08T22:14:28Z</dcterms:modified>
</cp:coreProperties>
</file>