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7D3BBC-1AB6-456E-A966-DDDFE3CE85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07F6DB-1B48-4325-A172-E6FB22DEFD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A7AAE6-EF0A-4ADB-BEFA-C4D94841F6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235E127-23F1-45E9-B43D-F0F0C9477C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EB6AA83-2D77-4B9F-B027-325C6F99D6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D3F1964-D849-4A84-8BC8-04650FB344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55B7A07-DE44-422D-B307-5C20A9391B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3E259BD-F1C0-43AF-9185-83286CAF19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83EAAA4-9DD3-424B-BC55-E0ACCDE0D5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FD55E3-9795-44EA-B511-5C96A964E9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8051A8-A340-4A8E-9A66-B5F6617BF6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4.jpeg" /><Relationship Id="rId4" Type="http://schemas.openxmlformats.org/officeDocument/2006/relationships/image" Target="../media/image25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47141032145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8386" y="1188770"/>
            <a:ext cx="8744102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心内科护理文书书写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45145"/>
            <a:ext cx="8024774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endParaRPr lang="en-US" sz="2025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心内科护理文书书写概述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心内科护理文书书写规范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心内科护理文书书写的实际操作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心内科护理文书书写的常见问题与对策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心内科护理文书书写的发展趋势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心内科护理文书书写概述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6437" r="26437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68" r="32568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心内科护理文书书写是指心内科护士在护理工作中，根据患者的病情和护理需求，记录护理过程和观察结果的文字资料。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具有专业性、规范性、真实性和及时性的特点，能够反映患者的病情变化和护理效果，为医疗诊断和治疗提供重要依据。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文书书写的重要性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记录患者病情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护理文书是记录患者病情的重要资料，能够反映患者的生命体征、症状、体征等信息，为医生提供诊断和治疗的重要参考。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保障患者安全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规范的护理文书书写能够提高护理工作的质量和安全性，减少医疗差错和纠纷的发生。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提高护理质量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通过书写护理文书，护士能够更好地总结和反思护理过程，提高护理技能和服务质量。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文书书写的基本要求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护理文书书写应符合规范，使用正确的医学术语和符号，记录准确、清晰、简练。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护理文书应随时记录患者的病情变化和护理措施，保证信息的实时性和有效性。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护理文书应全面记录患者的病情和护理过程，不遗漏重要信息。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在书写护理文书时，应注意保护患者的隐私和个人信息，避免泄露。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规范书写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及时记录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完整性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保护隐私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心内科护理文书书写规范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护理记录应客观、真实、准确、及时、完整地记录患者的病情变化和护理措施。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护理记录应使用医学术语，语言简练、通顺，重点突出，条理清晰。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21899" b="21899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21899" b="21899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护理记录应包括患者的一般情况、病情状况、护理措施、效果评价等方面的内容。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899" b="21899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护理记录的书写规范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医嘱单应由医生根据患者的病情和治疗需要书写，护士不得随意更改。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医嘱单应包括患者的基本信息、医嘱内容、执行时间、执行人等内容。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医嘱单应字迹清晰，易于辨认，不得涂改。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医嘱单的书写规范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护理计划应根据患者的病情和护理需要制定，包括护理目标、护理措施、时间安排等内容。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护理计划应根据患者的实际情况进行调整和完善，确保患者得到全面、细致的护理。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护理计划应由护士书写，医生审核，并经患者或家属签字确认。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护理计划的书写规范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交接班记录应字迹清晰，内容完整，重点突出，便于查阅。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交接班记录应及时填写，确保信息的及时传递和工作的顺利交接。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4522" r="4522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8771" b="8771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8771" b="8771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交接班记录应包括患者的基本信息、病情状况、护理措施、注意事项等内容。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交接班记录的书写规范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心内科护理文书书写的实际操作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https://d.book118.com/347141032145006034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53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2024-09-08T21:15:46.448</cp:lastPrinted>
  <dcterms:created xsi:type="dcterms:W3CDTF">2024-09-08T13:15:46Z</dcterms:created>
  <dcterms:modified xsi:type="dcterms:W3CDTF">2024-09-08T13:15:48Z</dcterms:modified>
</cp:coreProperties>
</file>