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2DD47-14AB-4910-82FC-BB662E685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6F84E-5321-46E8-A28D-863905A18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E55AF-99EE-4838-B337-910325F3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92AED-305C-4E8E-A507-F5C27036E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F6C76-9D81-4539-B44F-FB60AC10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9D557-94B5-45FD-AA33-8E8A917EF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ADA80-FC75-4059-8F53-5AD14878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48240-7C83-4EF6-8A60-C07DA71CC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7C190-EE92-4116-A72A-E4766F2E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F8500-EBA2-4EA4-A577-7AAC9281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D4A57-CAEE-404F-93BE-058CB058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203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社会主义法的基本理论\n## 1.社会主义法的基本特征及其发展\n### 1.1 社会主义法的本质及其与资本主义法的区别\n### 1.2 社会主义法的发展阶段及其特点\n### 1.3 社会主义法的功能及其实现\n## 2.社会主义法的渊源及其效力\n### 2.1 社会主义法的渊源及其种类\n### 2.2 社会主义法的效力及其范围\n### 2.3 社会主义法的解释及其适用\n## 3.社会主义法的基本原则及其作用\n### 3.1 社会主义法的基本原则及其内容\n### 3.2 社会主义法的基本原则在实践中的应用\n### 3.3 社会主义法的基本原则与法律制度的完善\n## 4.社会主义法的制定及其实施\n### 4.1 社会主义法的制定及其程序\n### 4.2 社会主义法的实施及其监督\n### 4.3 社会主义法的实施效果及其评价\n## 5.社会主义法的现代化及其与国际法的关系\n### 5.1 社会主义法的现代化及其必要性\n### 5.2 社会主义法与国际法的关系及其协调\n### 5.3 社会主义法在国际法律秩序中的作用及其影响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我国社会主义法的基本理论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社会主义法的基本特征及其发展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社会主义生产关系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社会主义经济基础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无产阶级专政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社会主义现代化建设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实现共产主义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为最终目标</a:t>
                </a:r>
                <a:endParaRPr/>
              </a:p>
            </p:txBody>
          </p:sp>
          <p:sp>
            <p:nvSpPr>
              <p:cNvPr id="18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社会主义法的本质</a:t>
                </a:r>
                <a:endParaRPr/>
              </a:p>
            </p:txBody>
          </p:sp>
          <p:sp>
            <p:nvSpPr>
              <p:cNvPr id="18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不同：社会主义法反映无产阶级与资产阶级的关系，资本主义法反映资产阶级与无产阶级的关系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不同：社会主义法为无产阶级和全体人民的利益服务，资本主义法为资产阶级的利益服务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法律制度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不同：社会主义法是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公有制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基础上的法律制度，资本主义法是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私有制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基础上的法律制度</a:t>
                </a:r>
                <a:endParaRPr/>
              </a:p>
            </p:txBody>
          </p:sp>
          <p:sp>
            <p:nvSpPr>
              <p:cNvPr id="18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社会主义法与资本主义法的区别</a:t>
                </a:r>
                <a:endParaRPr/>
              </a:p>
            </p:txBody>
          </p:sp>
          <p:sp>
            <p:nvSpPr>
              <p:cNvPr id="18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社会主义法的本质及其与资本主义法的区别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社会主义法的发展阶段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：以苏联为首的社会主义国家的法律制度建设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：中国等社会主义国家根据本国国情进行的法律制度改革和创新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：未来共产主义社会的法律制度建设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社会主义法的特点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：社会主义法鲜明地反映了无产阶级与资产阶级的阶级斗争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：社会主义法以人民的利益为出发点和归宿点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：社会主义法遵循社会发展规律，反映社会发展的客观要求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社会主义法的发展阶段及其特点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社会主义法的功能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：对社会主义社会的经济、政治、文化等领域进行规范，维护社会秩序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：保护人民的合法权益，维护国家的安全和稳定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：引导人们遵纪守法，培养良好的道德品质和社会公德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社会主义法的实现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：通过制定和完善法律，确保社会主义法的实施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：国家机关及其工作人员严格依法办事，确保法律得到有效执行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：公正审理案件，维护社会主义法的权威和尊严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社会主义法的功能及其实现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社会主义法的渊源及其效力</a:t>
            </a:r>
            <a:endParaRPr/>
          </a:p>
        </p:txBody>
      </p:sp>
      <p:sp>
        <p:nvSpPr>
          <p:cNvPr id="2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：国家的根本法，具有最高法律效力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：由国家立法机关制定的规范性文件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：由国务院制定的规范性文件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：由省、自治区、直辖市等地方立法机关制定的规范性文件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国际条约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：我国与其他国家或国际组织签订的国际法律文件</a:t>
                </a:r>
                <a:endParaRPr/>
              </a:p>
            </p:txBody>
          </p:sp>
          <p:sp>
            <p:nvSpPr>
              <p:cNvPr id="23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社会主义法的渊源</a:t>
                </a:r>
                <a:endParaRPr/>
              </a:p>
            </p:txBody>
          </p:sp>
          <p:sp>
            <p:nvSpPr>
              <p:cNvPr id="23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：规定国家政治制度、经济制度等方面的法律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：规定民事权利和义务的法律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：规定犯罪和刑罚的法律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：规定行政权力和行政程序的法律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：规定经济领域的法律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：规定社会保障、教育、医疗等方面的法律</a:t>
                </a:r>
                <a:endParaRPr/>
              </a:p>
            </p:txBody>
          </p:sp>
          <p:sp>
            <p:nvSpPr>
              <p:cNvPr id="24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社会主义法的种类</a:t>
                </a:r>
                <a:endParaRPr/>
              </a:p>
            </p:txBody>
          </p:sp>
          <p:sp>
            <p:nvSpPr>
              <p:cNvPr id="24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社会主义法的渊源及其种类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社会主义法的效力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：社会主义法在中华人民共和国领域内有效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：社会主义法自制定之日起生效，直至被废止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对人的效力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：社会主义法对中华人民共和国公民、法人和其他组织有效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社会主义法的范围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：社会主义法覆盖国家政治、经济、文化、社会等各个领域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对象范围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：社会主义法涉及国家、集体、个人等各方面的利益关系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社会主义法的效力及其范围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社会主义法的解释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：由国家立法机关对法律条文进行解释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：由最高人民法院和最高人民检察院对法律条文进行解释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：由国务院及其部门对行政法规条文进行解释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社会主义法的适用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法律适用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：依法审理案件，适用法律条文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：在适用多部法律时，按照法律效力等级和特别法优先原则处理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社会主义法的解释及其适用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社会主义法的基本原则及其作用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社会主义法的基本原则及其内容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社会主义法的基本原则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四项基本原则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：坚持社会主义道路、坚持人民民主专政、坚持共产党的领导、坚持马克思列宁主义、毛泽东思想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依法治国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：依照宪法和法律治理国家，保障国家法制统一、尊严、权威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公平正义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：在法律面前人人平等，保障人民群众合法权益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人与自然和谐共生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：保护生态环境，实现可持续发展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https://d.book118.com/347142034003006046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我国社会主义法的基本理论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2024-09-20T23:07:12.768</cp:lastPrinted>
  <dcterms:created xsi:type="dcterms:W3CDTF">2024-09-20T15:07:12Z</dcterms:created>
  <dcterms:modified xsi:type="dcterms:W3CDTF">2024-09-20T15:07:14Z</dcterms:modified>
</cp:coreProperties>
</file>