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7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6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DC5C8-4D8E-460C-B0E7-081E5D05C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6E70D-5F12-4710-BB9F-99DC5D418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C1C77-6337-46F6-87A7-F39D010AA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F55D3-97EA-4D9F-9372-B529FA73B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BECCC3-F7B7-40DB-B59C-2024CC3E2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E066DE-A3C1-40D0-8F41-92EC294CE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5E3E3-9373-45BC-8C48-171F94D23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A5D39-AE2C-4928-B779-74E5E594C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27FBB-A32D-4641-98EC-19772CBED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D3C2E-A721-4DF3-9A18-29C0F1ED6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623D8-2138-4D30-B271-789BE23E0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69" r:id="rId2"/>
    <p:sldLayoutId id="2147485070" r:id="rId3"/>
    <p:sldLayoutId id="2147485071" r:id="rId4"/>
    <p:sldLayoutId id="2147485072" r:id="rId5"/>
    <p:sldLayoutId id="2147485073" r:id="rId6"/>
    <p:sldLayoutId id="2147485074" r:id="rId7"/>
    <p:sldLayoutId id="2147485075" r:id="rId8"/>
    <p:sldLayoutId id="2147485076" r:id="rId9"/>
    <p:sldLayoutId id="2147485077" r:id="rId10"/>
    <p:sldLayoutId id="214748507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441301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/内容/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小班语言听声音做动作教案反思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教案背景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教学过程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教学方法与手段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教学特色与亮点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反思与改进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https://d.book118.com/347144130100006031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汉仪书宋二简</vt:lpstr>
      <vt:lpstr>MiSans Normal</vt:lpstr>
      <vt:lpstr>Wingdings</vt:lpstr>
      <vt:lpstr>Office Theme</vt:lpstr>
      <vt:lpstr>小班语言听声音做动作教案反思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2024-09-03T17:39:34.063</cp:lastPrinted>
  <dcterms:created xsi:type="dcterms:W3CDTF">2024-09-03T09:39:34Z</dcterms:created>
  <dcterms:modified xsi:type="dcterms:W3CDTF">2024-09-03T09:39:36Z</dcterms:modified>
</cp:coreProperties>
</file>