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FB8ED-4CBA-4A6D-9829-EB6615C63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3F722-6959-4D28-9439-B574695D9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F37D5-0DA2-484D-B6E4-8BA4EA18C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6B33A-4163-4172-A62B-49FEF3D0E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AE3F9E-91DD-4B4D-8BA4-F0E4D7DFB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3D8FB8-4854-440B-A56B-D5D9F9249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AC2941-7FD6-402A-B150-CCC079551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16C20-149C-4E04-B065-3E3F2B236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750491-8F54-4E4F-94B4-B4C501744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7FFCE-6389-4F62-AA8D-C61A72BFA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87505-C9A7-43E9-B5B3-E7731E7AC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46060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生物技术加速科研进展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生物技术的基本原理与方法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生物技术在科研领域的应用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生物技术加速科研进展的案例分析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生物技术加速科研进展的挑战与机遇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生物技术通过提供新的工具和方法，帮助科研人员更深入地理解生命过程和疾病机制，从而推动科研创新。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推动科研创新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生物技术涉及多个学科领域，如生物学、医学、工程学等，促进了不同领域专家之间的合作与交流。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促进跨学科合作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生物技术在药物研发过程中发挥着关键作用，包括靶点发现、药物筛选和优化等，大大缩短了药物研发周期。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加速药物研发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应对全球性挑战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随着全球性问题如气候变化、粮食安全、公共卫生等日益严峻，加速科研进展以寻找解决方案变得至关重要。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提升科研效率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传统的科研方法往往耗时费力，而现代生物技术能够提高实验效率，降低成本，从而加速科研进展。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推动科技成果转化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加速科研进展有助于更快地将科技成果转化为实际应用，造福人类社会。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科研进展的加速需求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本报告旨在阐述生物技术在加速科研进展中的重要作用，分析当前面临的挑战和机遇，并提出相关建议。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本报告将涵盖生物技术在各个领域的应用现状、发展趋势以及对科研进展的影响等方面进行分析和讨论。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生物技术的基本原理与方法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基因克隆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通过PCR等技术扩增目的基因，将其插入到载体中，实现基因的大量复制。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利用CRISPR-Cas9等基因编辑技术，对目标基因进行精确修饰，实现基因功能的改变。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基因表达调控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通过改变基因表达水平或模式，研究基因功能及其对生物性状的影响。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基因工程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在体外模拟体内环境，培养细胞并维持其生长、增殖和分化等生物学特性。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细胞培养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细胞转染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细胞融合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将外源基因导入真核细胞中，研究基因功能或制备重组蛋白。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将不同来源的细胞融合成一个细胞，产生新的遗传特性和生物学性状。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细胞工程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发酵过程优化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通过优化发酵条件、改进发酵工艺等措施，提高发酵效率和产物质量。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微生物发酵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利用微生物的代谢活动，将底物转化为目标产物，如酒精、抗生素等。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代谢工程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通过改变微生物代谢途径或提高关键酶活性，提高目标产物的产量或优化产物性质。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发酵工程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通过微生物发酵或基因工程手段生产酶，并利用层析、电泳等技术进行纯化。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酶的生产与纯化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将酶固定在载体上，提高酶的稳定性、重复使用性和催化效率。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酶的固定化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通过基因工程手段对酶进行改造，提高酶的催化活性、选择性和稳定性。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酶的改造与优化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酶工程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生物技术在科研领域的应用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细胞疗法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通过培养和改造细胞，用于治疗癌症、糖尿病等疾病，展示了生物技术在再生医学中的潜力。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生物标志物与诊断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利用生物技术发现新的生物标志物，提高疾病的诊断准确性和早期发现率。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利用CRISPR-Cas9等基因编辑技术，可以精准地修改人类基因，为治疗遗传性疾病提供了新的手段。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840" r="1084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转基因作物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通过基因工程手段培育具有优良性状的转基因作物，提高农作物产量和抗逆性。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生物农药与生物肥料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利用生物技术生产生物农药和生物肥料，降低化学农药和化学肥料的使用量，减少环境污染。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畜禽养殖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运用生物技术改善畜禽品种、提高饲料转化率和疾病防控能力，提升畜牧业生产效益。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https://d.book118.com/347146060112006034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2024-09-08T12:38:58.069</cp:lastPrinted>
  <dcterms:created xsi:type="dcterms:W3CDTF">2024-09-08T04:38:58Z</dcterms:created>
  <dcterms:modified xsi:type="dcterms:W3CDTF">2024-09-08T04:39:00Z</dcterms:modified>
</cp:coreProperties>
</file>