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F9424-CC04-48CF-A6C7-4DA64C2E0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82AD8-DE3F-4835-8C05-EAD4A4B11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7FDFE-5633-4401-B014-5297B5D6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D3C5B-3B55-46C0-A88C-46BDD2EC4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AC79C-E9CE-487E-940C-D4EEBFF0A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DFEBF2-1C60-490B-B9B3-9255BDC7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B55CC-8277-47FE-8702-5F88AE6F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8AECF-7508-4E33-A22B-A32C7FB0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5E39F-D95F-4B7C-B78F-27351E25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52617-A846-411E-BA58-86CD2857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43018-1382-4B26-8EA4-01209E0D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6152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手外伤手术护理配合\n## 1.手外伤手术概述及分类\n### 1.1手外伤手术的定义与原因\n### 1.2手外伤手术的类型与特点\n### 1.3手外伤手术的常见并发症\n## 2.手外伤手术前的护理准备\n### 2.1患者评估与术前教育\n### 2.2手术器械与物品准备\n### 2.3手术室环境布局与设备调试\n## 3.手外伤手术中的护理配合\n### 3.1手术护士的角色与职责\n### 3.2手术过程中的护理配合要点\n### 3.3特殊情况下的护理应对策略\n## 4.手外伤手术后的护理措施\n### 4.1术后创口观察与护理\n### 4.2疼痛管理与康复指导\n### 4.3出院指导与随访计划\n## 5.手外伤手术护理的质量控制与持续改进\n### 5.1护理质量评价与标准\n### 5.2护理缺陷预防与改进措施\n### 5.3护理团队建设与培训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手外伤手术护理配合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手外伤手术概述及分类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手外伤手术是指针对手部外伤进行的手术治疗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外伤原因包括：跌倒、撞击、切割、挤压等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手术目的：修复损伤组织、恢复手部功能、减轻疼痛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手外伤手术的紧急性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手部解剖结构复杂，功能重要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损伤后可能导致严重功能障碍和生活质量下降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手术及时性对预后至关重要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手外伤手术的定义与原因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手外伤手术的类型与特点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手外伤手术的类型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骨折内固定术：恢复骨折部位的正常解剖结构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肌腱修复术：恢复手部肌腱功能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神经修复术：恢复手部神经功能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皮瓣移植术：修复手部皮肤缺损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手外伤手术的特点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手术操作精细，需要高度专业技能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手术过程中需要密切观察患者生命体征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手术后需要严密观察患者恢复情况，及时调整护理措施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99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手术过程中细菌污染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术后创口感染</a:t>
                </a:r>
                <a:endParaRPr/>
              </a:p>
            </p:txBody>
          </p:sp>
          <p:pic>
            <p:nvPicPr>
              <p:cNvPr id="203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出血与血肿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术后创口周围形成血肿</a:t>
                </a:r>
                <a:endParaRPr/>
              </a:p>
            </p:txBody>
          </p:sp>
          <p:pic>
            <p:nvPicPr>
              <p:cNvPr id="208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肌腱粘连与关节僵硬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术后组织愈合过程中肌腱粘连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术后关节活动受限，导致僵硬</a:t>
                </a:r>
                <a:endParaRPr/>
              </a:p>
            </p:txBody>
          </p:sp>
          <p:pic>
            <p:nvPicPr>
              <p:cNvPr id="213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手术过程中误伤周围神经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术后神经功能恢复不良</a:t>
                </a:r>
                <a:endParaRPr/>
              </a:p>
            </p:txBody>
          </p:sp>
          <p:pic>
            <p:nvPicPr>
              <p:cNvPr id="218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手外伤手术的常见并发症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手外伤手术前的护理准备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患者评估与术前教育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了解患者病史，包括既往疾病、药物过敏等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评估患者生命体征，确保手术适应症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检查患者手部损伤情况，了解手术难度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向患者及家属解释手术目的、方法和可能并发症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指导患者进行术前准备，如禁食、禁水、皮肤准备等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教会患者如何缓解紧张情绪，如深呼吸、放松训练等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手术器械准备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根据手术类型准备相应手术器械，如骨折内固定器械、显微手术器械等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确保器械完好无损，消毒合格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准备手术敷料、缝线、纱布等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准备术中用药，如麻醉药、止血药、抗生素等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准备急救用品，如氧气、吸引器、抢救车等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手术器械与物品准备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手术室环境布局与设备调试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确保手术室整洁、无菌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合理安排手术器械和物品，便于取用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准备手术患者接送通道，确保患者安全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设备调试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检查手术设备，如麻醉机、监护仪、手术灯等，确保正常运行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调整手术台高度和角度，适应患者手术需求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准备手术所需耗材，如一次性手套、注射器、输液器等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手外伤手术中的护理配合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手术护士的角色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确保手术室内物品齐全，设备正常运行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协助手术医生进行手术操作，提供必要的手术器械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观察患者生命体征，及时发现并处理异常情况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手术护士的职责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严格遵循无菌操作原则，保持手术区域无菌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协助麻醉医生进行麻醉管理，保障患者安全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管理手术器械和物品，确保手术顺利进行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手术护士的角色与职责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https://d.book118.com/347146152005006042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手外伤手术护理配合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2024-09-15T02:32:43.351</cp:lastPrinted>
  <dcterms:created xsi:type="dcterms:W3CDTF">2024-09-14T18:32:43Z</dcterms:created>
  <dcterms:modified xsi:type="dcterms:W3CDTF">2024-09-14T18:32:45Z</dcterms:modified>
</cp:coreProperties>
</file>