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0EE61-E74B-4370-B2BD-0E549B56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0806A-CED2-4093-A419-20EF9DFC8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FF06B-FB93-4755-83BC-399F1D894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B613E-FCEA-4866-905B-135855A51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A6D5E-7E51-4645-8111-47C24B4BD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0CAA62-AE82-495C-9F36-803D09A3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CDD76-FB75-4F8B-ADF6-8B74B9F9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23997-3C3D-4F29-9993-D8A93DF1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EA0F0-001D-4155-873B-EE70EAC86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AE77EF-73B3-4121-A615-DFB43839F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C68CA-BA75-40C4-B1D3-6A5087532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012103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公务员面试考官培训第二期课件-主讲人童囡囡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面试考官的角色与职责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面试流程与评分标准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面试技巧与注意事项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公务员面试案例分析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面试考官是公务员面试环节中的核心角色，负责对应聘者进行全面、客观、公正的评价。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面试考官需要具备高度的责任心、公正意识、专业知识和良好的沟通能力。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面试考官需要深刻理解公务员的职责和要求，能够准确判断应聘者的素质和能力是否符合公务员的标准。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面试考官的定义与定位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面试考官的职责与要求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面试考官需要制定详细的面试计划和方案，明确面试的程序、内容、标准和方法。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面试考官需要对应聘者进行全面考察，包括知识储备、能力水平、综合素质等方面。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面试考官需要对应聘者的回答进行客观、准确的评价，并给出公正的分数或建议。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面试考官需要具备高度的政治觉悟和职业道德，能够坚守公正、公平、公开的原则。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面试考官需要具备扎实的专业知识和丰富的面试经验，能够准确判断应聘者的素质和能力。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面试考官需要具备良好的沟通能力和应变能力，能够妥善处理面试中出现的各种问题。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面试考官的素质与能力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面试流程与评分标准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88" r="162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358" r="213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面试流程详解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考官介绍面试规则和要求，考生进行自我介绍。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考生针对题目进行作答，考官根据回答进行提问和追问。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考官与考生进行自由交流，考察考生的综合素质。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考官对考生进行评价，考生向考官致谢。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面试开场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答题环节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结束环节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考察考生报考岗位相关的专业知识和技能。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仪表仪态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考察考生的穿着打扮、举止仪态、礼貌礼节等。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考察考生的知识储备、思维能力、表达能力等。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考察考生的自信心、情绪稳定性、抗压能力等。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面试评分标准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考察考生对某一社会现象或政策的理解和分析能力。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考察考生对组织活动的策划、协调和执行能力。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应急应变题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考察考生在突发情况下的应变能力和处理问题能力。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考察考生的人际交往能力和处理人际关系的能力。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面试题型解析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面试技巧与注意事项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开场白要简洁明了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尽量用简短的话语介绍自己，突出自己的特点和优势，避免冗长的自我介绍。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表达要清晰自然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开场白要表达流畅，语速适中，避免出现停顿和重复。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态度要自信大方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展现出自信的态度，让考官感受到自己的专业素养和从容应对能力。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面试开场白技巧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https://d.book118.com/347150121034006031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2024-09-03T07:32:09.490</cp:lastPrinted>
  <dcterms:created xsi:type="dcterms:W3CDTF">2024-09-02T23:32:09Z</dcterms:created>
  <dcterms:modified xsi:type="dcterms:W3CDTF">2024-09-02T23:32:11Z</dcterms:modified>
</cp:coreProperties>
</file>