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5644A7-4D9F-4971-A26A-E2D968E70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14B92F-F8D0-4DDD-B747-1710FDBC4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70614A-1FF2-4B42-9738-5AE26566E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45E755-6A79-4137-ABD2-482C723004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DC65AF-8A1B-481B-B50C-F4C45B9978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8A651D-F59D-444D-B2A7-BB43B5A4C6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C9758B-3AB3-40E3-B3E8-2CA040866A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9A1FB1-5175-47C5-8B9D-BF1DA3D90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57B5ED-80E8-418E-8BDE-4FB221F2E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C8DBD-C45E-4582-B4AB-3068C7CE2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009F9-D645-4D90-826C-DEA0734CB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51063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硬件加速学习系统</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引言：硬件加速学习系统概述
 背景：深度学习算法与硬件加速技术
 系统架构：总体结构与硬件加速模块
 硬件设计：计算单元、存储单元与互联结构
 软件设计：模型编译与优化、任务调度
 性能评估：基准测试、对比分析与优化建议
 应用案例：图像识别、语音识别与自然语言处理
 总结展望：硬件加速学习系统的发展与未来趋势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引言：硬件加速学习系统概述</a:t>
            </a:r>
          </a:p>
        </p:txBody>
      </p:sp>
      <p:sp>
        <p:nvSpPr>
          <p:cNvPr id="3" name="Subtitle 2"/>
          <p:cNvSpPr>
            <a:spLocks noGrp="1"/>
          </p:cNvSpPr>
          <p:nvPr>
            <p:ph type="subTitle" idx="1"/>
          </p:nvPr>
        </p:nvSpPr>
        <p:spPr/>
        <p:txBody>
          <a:bodyPr/>
          <a:lstStyle/>
          <a:p>
            <a:r>
              <a:t>硬件加速学习系统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引言：硬件加速学习系统概述</a:t>
            </a:r>
          </a:p>
        </p:txBody>
      </p:sp>
      <p:sp>
        <p:nvSpPr>
          <p:cNvPr id="3" name="Text Placeholder 2"/>
          <p:cNvSpPr>
            <a:spLocks noGrp="1"/>
          </p:cNvSpPr>
          <p:nvPr>
            <p:ph type="body" idx="1"/>
          </p:nvPr>
        </p:nvSpPr>
        <p:spPr/>
        <p:txBody>
          <a:bodyPr/>
          <a:lstStyle/>
          <a:p>
            <a:r>
              <a:t>硬件加速学习系统的必要性</a:t>
            </a:r>
          </a:p>
        </p:txBody>
      </p:sp>
      <p:sp>
        <p:nvSpPr>
          <p:cNvPr id="4" name="Content Placeholder 3"/>
          <p:cNvSpPr>
            <a:spLocks noGrp="1"/>
          </p:cNvSpPr>
          <p:nvPr>
            <p:ph sz="half" idx="2"/>
          </p:nvPr>
        </p:nvSpPr>
        <p:spPr/>
        <p:txBody>
          <a:bodyPr/>
          <a:lstStyle/>
          <a:p>
            <a:r>
              <a:t>1.随着深度学习和机器学习算法的发展，传统的计算方法无法满足对计算能力和速度的需求，因此需要硬件加速学习系统来提高计算性能。</a:t>
            </a:r>
          </a:p>
          <a:p>
            <a:r>
              <a:t>2.硬件加速学习系统能够利用专用硬件的优势，提高计算效率，减少训练时间，从而加速深度学习算法的开发和应用。</a:t>
            </a:r>
          </a:p>
          <a:p>
            <a:r>
              <a:t>3.硬件加速学习系统的发展和应用，将进一步促进人工智能技术的发展和应用，推动各行各业的智能化升级。</a:t>
            </a:r>
          </a:p>
          <a:p/>
        </p:txBody>
      </p:sp>
      <p:sp>
        <p:nvSpPr>
          <p:cNvPr id="5" name="Text Placeholder 4"/>
          <p:cNvSpPr>
            <a:spLocks noGrp="1"/>
          </p:cNvSpPr>
          <p:nvPr>
            <p:ph type="body" idx="3"/>
          </p:nvPr>
        </p:nvSpPr>
        <p:spPr/>
        <p:txBody>
          <a:bodyPr/>
          <a:lstStyle/>
          <a:p>
            <a:r>
              <a:t>硬件加速学习系统的技术原理</a:t>
            </a:r>
          </a:p>
        </p:txBody>
      </p:sp>
      <p:sp>
        <p:nvSpPr>
          <p:cNvPr id="6" name="Content Placeholder 5"/>
          <p:cNvSpPr>
            <a:spLocks noGrp="1"/>
          </p:cNvSpPr>
          <p:nvPr>
            <p:ph sz="half" idx="4"/>
          </p:nvPr>
        </p:nvSpPr>
        <p:spPr/>
        <p:txBody>
          <a:bodyPr/>
          <a:lstStyle/>
          <a:p>
            <a:r>
              <a:t>1.硬件加速学习系统利用专用硬件（如GPU、TPU等）进行并行计算，提高计算效率。</a:t>
            </a:r>
          </a:p>
          <a:p>
            <a:r>
              <a:t>2.通过优化硬件和软件的协同工作，硬件加速学习系统能够最大限度地发挥硬件的性能，提高计算速度和精度。</a:t>
            </a:r>
          </a:p>
          <a:p>
            <a:r>
              <a:t>3.硬件加速学习系统需要根据不同的算法和数据进行优化，以达到最佳的计算效果。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引言：硬件加速学习系统概述</a:t>
            </a:r>
          </a:p>
        </p:txBody>
      </p:sp>
      <p:sp>
        <p:nvSpPr>
          <p:cNvPr id="3" name="Content Placeholder 2"/>
          <p:cNvSpPr>
            <a:spLocks noGrp="1"/>
          </p:cNvSpPr>
          <p:nvPr>
            <p:ph sz="half" idx="2"/>
          </p:nvPr>
        </p:nvSpPr>
        <p:spPr/>
        <p:txBody>
          <a:bodyPr/>
          <a:lstStyle/>
          <a:p>
            <a:r>
              <a:t>1.深度学习算法的训练和推理：硬件加速学习系统能够提高深度学习算法的训练速度和推理效率，应用于图像识别、语音识别、自然语言处理等领域。</a:t>
            </a:r>
          </a:p>
          <a:p>
            <a:r>
              <a:t>2.大规模数据处理和分析：硬件加速学习系统能够处理大规模的数据集，提高数据处理和分析的效率，应用于数据挖掘、智能推荐等领域。</a:t>
            </a:r>
          </a:p>
          <a:p>
            <a:r>
              <a:t>3.实时智能处理：硬件加速学习系统能够实现实时智能处理，应用于智能监控、自动驾驶等领域。</a:t>
            </a:r>
          </a:p>
          <a:p/>
        </p:txBody>
      </p:sp>
      <p:sp>
        <p:nvSpPr>
          <p:cNvPr id="4" name="Text Placeholder 3"/>
          <p:cNvSpPr>
            <a:spLocks noGrp="1"/>
          </p:cNvSpPr>
          <p:nvPr>
            <p:ph type="body" idx="3"/>
          </p:nvPr>
        </p:nvSpPr>
        <p:spPr/>
        <p:txBody>
          <a:bodyPr/>
          <a:lstStyle/>
          <a:p>
            <a:r>
              <a:t>硬件加速学习系统的发展趋势</a:t>
            </a:r>
          </a:p>
        </p:txBody>
      </p:sp>
      <p:sp>
        <p:nvSpPr>
          <p:cNvPr id="5" name="Content Placeholder 4"/>
          <p:cNvSpPr>
            <a:spLocks noGrp="1"/>
          </p:cNvSpPr>
          <p:nvPr>
            <p:ph sz="half" idx="4"/>
          </p:nvPr>
        </p:nvSpPr>
        <p:spPr/>
        <p:txBody>
          <a:bodyPr/>
          <a:lstStyle/>
          <a:p>
            <a:r>
              <a:t>1.随着人工智能技术的不断发展，硬件加速学习系统将继续成为研究热点，不断提高计算性能和效率。</a:t>
            </a:r>
          </a:p>
          <a:p>
            <a:r>
              <a:t>2.未来，硬件加速学习系统将更加注重可扩展性、可靠性和安全性等方面的发展，以满足不同应用场景的需求。</a:t>
            </a:r>
          </a:p>
          <a:p>
            <a:r>
              <a:t>3.同时，硬件加速学习系统将与云计算、边缘计算等技术相结合，构建更加高效、智能的计算平台。</a:t>
            </a:r>
          </a:p>
        </p:txBody>
      </p:sp>
      <p:sp>
        <p:nvSpPr>
          <p:cNvPr id="6" name="Text Placeholder 5"/>
          <p:cNvSpPr>
            <a:spLocks noGrp="1"/>
          </p:cNvSpPr>
          <p:nvPr>
            <p:ph type="body" idx="1"/>
          </p:nvPr>
        </p:nvSpPr>
        <p:spPr/>
        <p:txBody>
          <a:bodyPr/>
          <a:lstStyle/>
          <a:p>
            <a:r>
              <a:t>硬件加速学习系统的应用场景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背景：深度学习算法与硬件加速技术</a:t>
            </a:r>
          </a:p>
        </p:txBody>
      </p:sp>
      <p:sp>
        <p:nvSpPr>
          <p:cNvPr id="3" name="Subtitle 2"/>
          <p:cNvSpPr>
            <a:spLocks noGrp="1"/>
          </p:cNvSpPr>
          <p:nvPr>
            <p:ph type="subTitle" idx="1"/>
          </p:nvPr>
        </p:nvSpPr>
        <p:spPr/>
        <p:txBody>
          <a:bodyPr/>
          <a:lstStyle/>
          <a:p>
            <a:r>
              <a:t>硬件加速学习系统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背景：深度学习算法与硬件加速技术</a:t>
            </a:r>
          </a:p>
        </p:txBody>
      </p:sp>
      <p:sp>
        <p:nvSpPr>
          <p:cNvPr id="3" name="Text Placeholder 2"/>
          <p:cNvSpPr>
            <a:spLocks noGrp="1"/>
          </p:cNvSpPr>
          <p:nvPr>
            <p:ph type="body" idx="1"/>
          </p:nvPr>
        </p:nvSpPr>
        <p:spPr/>
        <p:txBody>
          <a:bodyPr/>
          <a:lstStyle/>
          <a:p>
            <a:r>
              <a:t>深度学习算法的发展与趋势</a:t>
            </a:r>
          </a:p>
        </p:txBody>
      </p:sp>
      <p:sp>
        <p:nvSpPr>
          <p:cNvPr id="4" name="Content Placeholder 3"/>
          <p:cNvSpPr>
            <a:spLocks noGrp="1"/>
          </p:cNvSpPr>
          <p:nvPr>
            <p:ph sz="half" idx="2"/>
          </p:nvPr>
        </p:nvSpPr>
        <p:spPr/>
        <p:txBody>
          <a:bodyPr/>
          <a:lstStyle/>
          <a:p>
            <a:r>
              <a:t>1.深度学习算法不断优化，推动着人工智能技术的快速发展。</a:t>
            </a:r>
          </a:p>
          <a:p>
            <a:r>
              <a:t>2.深度学习模型结构越来越复杂，需要更高的计算性能来支持训练和推理。</a:t>
            </a:r>
          </a:p>
          <a:p>
            <a:r>
              <a:t>3.随着数据集的增大，深度学习算法需要处理更多的数据，需要更高效的硬件加速技术来支持。</a:t>
            </a:r>
          </a:p>
          <a:p/>
        </p:txBody>
      </p:sp>
      <p:sp>
        <p:nvSpPr>
          <p:cNvPr id="5" name="Text Placeholder 4"/>
          <p:cNvSpPr>
            <a:spLocks noGrp="1"/>
          </p:cNvSpPr>
          <p:nvPr>
            <p:ph type="body" idx="3"/>
          </p:nvPr>
        </p:nvSpPr>
        <p:spPr/>
        <p:txBody>
          <a:bodyPr/>
          <a:lstStyle/>
          <a:p>
            <a:r>
              <a:t>硬件加速技术的分类与应用</a:t>
            </a:r>
          </a:p>
        </p:txBody>
      </p:sp>
      <p:sp>
        <p:nvSpPr>
          <p:cNvPr id="6" name="Content Placeholder 5"/>
          <p:cNvSpPr>
            <a:spLocks noGrp="1"/>
          </p:cNvSpPr>
          <p:nvPr>
            <p:ph sz="half" idx="4"/>
          </p:nvPr>
        </p:nvSpPr>
        <p:spPr/>
        <p:txBody>
          <a:bodyPr/>
          <a:lstStyle/>
          <a:p>
            <a:r>
              <a:t>1.硬件加速技术包括GPU加速、FPGA加速和ASIC加速等多种类型。</a:t>
            </a:r>
          </a:p>
          <a:p>
            <a:r>
              <a:t>2.不同类型的硬件加速技术各有优缺点，需要根据应用场景进行选择。</a:t>
            </a:r>
          </a:p>
          <a:p>
            <a:r>
              <a:t>3.硬件加速技术可以大幅提升深度学习算法的训练和推理效率。</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背景：深度学习算法与硬件加速技术</a:t>
            </a:r>
          </a:p>
        </p:txBody>
      </p:sp>
      <p:sp>
        <p:nvSpPr>
          <p:cNvPr id="3" name="Text Placeholder 2"/>
          <p:cNvSpPr>
            <a:spLocks noGrp="1"/>
          </p:cNvSpPr>
          <p:nvPr>
            <p:ph type="body" idx="1"/>
          </p:nvPr>
        </p:nvSpPr>
        <p:spPr/>
        <p:txBody>
          <a:bodyPr/>
          <a:lstStyle/>
          <a:p>
            <a:r>
              <a:t>深度学习算法与硬件加速技术的结合</a:t>
            </a:r>
          </a:p>
        </p:txBody>
      </p:sp>
      <p:sp>
        <p:nvSpPr>
          <p:cNvPr id="4" name="Content Placeholder 3"/>
          <p:cNvSpPr>
            <a:spLocks noGrp="1"/>
          </p:cNvSpPr>
          <p:nvPr>
            <p:ph sz="half" idx="2"/>
          </p:nvPr>
        </p:nvSpPr>
        <p:spPr/>
        <p:txBody>
          <a:bodyPr/>
          <a:lstStyle/>
          <a:p>
            <a:r>
              <a:t>1.深度学习算法和硬件加速技术的结合可以提高训练和推理的效率。</a:t>
            </a:r>
          </a:p>
          <a:p>
            <a:r>
              <a:t>2.深度学习框架不断优化，支持各种硬件加速技术，方便用户进行开发和部署。</a:t>
            </a:r>
          </a:p>
          <a:p>
            <a:r>
              <a:t>3.结合深度学习算法和硬件加速技术可以推动人工智能技术的应用范围不断扩大。</a:t>
            </a:r>
          </a:p>
          <a:p/>
        </p:txBody>
      </p:sp>
      <p:sp>
        <p:nvSpPr>
          <p:cNvPr id="5" name="Text Placeholder 4"/>
          <p:cNvSpPr>
            <a:spLocks noGrp="1"/>
          </p:cNvSpPr>
          <p:nvPr>
            <p:ph type="body" idx="3"/>
          </p:nvPr>
        </p:nvSpPr>
        <p:spPr/>
        <p:txBody>
          <a:bodyPr/>
          <a:lstStyle/>
          <a:p>
            <a:r>
              <a:t>硬件加速技术在深度学习算法中的优化策略</a:t>
            </a:r>
          </a:p>
        </p:txBody>
      </p:sp>
      <p:sp>
        <p:nvSpPr>
          <p:cNvPr id="6" name="Content Placeholder 5"/>
          <p:cNvSpPr>
            <a:spLocks noGrp="1"/>
          </p:cNvSpPr>
          <p:nvPr>
            <p:ph sz="half" idx="4"/>
          </p:nvPr>
        </p:nvSpPr>
        <p:spPr/>
        <p:txBody>
          <a:bodyPr/>
          <a:lstStyle/>
          <a:p>
            <a:r>
              <a:t>1.针对深度学习算法的特点，硬件加速技术可以采用多种优化策略。</a:t>
            </a:r>
          </a:p>
          <a:p>
            <a:r>
              <a:t>2.通过优化存储、通信和计算等方面的性能，可以大幅提升硬件加速的效率。</a:t>
            </a:r>
          </a:p>
          <a:p>
            <a:r>
              <a:t>3.优化硬件加速技术需要考虑算法的特点和应用场景，以达到最佳的性能提升效果。</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背景：深度学习算法与硬件加速技术</a:t>
            </a:r>
          </a:p>
        </p:txBody>
      </p:sp>
      <p:sp>
        <p:nvSpPr>
          <p:cNvPr id="3" name="Text Placeholder 2"/>
          <p:cNvSpPr>
            <a:spLocks noGrp="1"/>
          </p:cNvSpPr>
          <p:nvPr>
            <p:ph type="body" idx="1"/>
          </p:nvPr>
        </p:nvSpPr>
        <p:spPr/>
        <p:txBody>
          <a:bodyPr/>
          <a:lstStyle/>
          <a:p>
            <a:r>
              <a:t>深度学习算法与硬件加速技术的发展前景</a:t>
            </a:r>
          </a:p>
        </p:txBody>
      </p:sp>
      <p:sp>
        <p:nvSpPr>
          <p:cNvPr id="4" name="Content Placeholder 3"/>
          <p:cNvSpPr>
            <a:spLocks noGrp="1"/>
          </p:cNvSpPr>
          <p:nvPr>
            <p:ph sz="half" idx="2"/>
          </p:nvPr>
        </p:nvSpPr>
        <p:spPr/>
        <p:txBody>
          <a:bodyPr/>
          <a:lstStyle/>
          <a:p>
            <a:r>
              <a:t>1.随着人工智能技术的不断发展，深度学习算法和硬件加速技术的结合将更加紧密。</a:t>
            </a:r>
          </a:p>
          <a:p>
            <a:r>
              <a:t>2.未来，硬件加速技术将继续不断优化，推动深度学习算法的性能不断提升。</a:t>
            </a:r>
          </a:p>
          <a:p>
            <a:r>
              <a:t>3.深度学习算法和硬件加速技术的发展将促进人工智能技术在更多领域的应用和创新。</a:t>
            </a:r>
          </a:p>
          <a:p>
            <a:r>
              <a:t>以上内容仅供参考具体内容可以根据您的需求进行调整优化。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系统架构：总体结构与硬件加速模块</a:t>
            </a:r>
          </a:p>
        </p:txBody>
      </p:sp>
      <p:sp>
        <p:nvSpPr>
          <p:cNvPr id="3" name="Subtitle 2"/>
          <p:cNvSpPr>
            <a:spLocks noGrp="1"/>
          </p:cNvSpPr>
          <p:nvPr>
            <p:ph type="subTitle" idx="1"/>
          </p:nvPr>
        </p:nvSpPr>
        <p:spPr/>
        <p:txBody>
          <a:bodyPr/>
          <a:lstStyle/>
          <a:p>
            <a:r>
              <a:t>硬件加速学习系统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系统架构：总体结构与硬件加速模块</a:t>
            </a:r>
          </a:p>
        </p:txBody>
      </p:sp>
      <p:sp>
        <p:nvSpPr>
          <p:cNvPr id="3" name="Content Placeholder 2"/>
          <p:cNvSpPr>
            <a:spLocks noGrp="1"/>
          </p:cNvSpPr>
          <p:nvPr>
            <p:ph sz="half" idx="2"/>
          </p:nvPr>
        </p:nvSpPr>
        <p:spPr/>
        <p:txBody>
          <a:bodyPr/>
          <a:lstStyle/>
          <a:p>
            <a:r>
              <a:t>1.系统采用分布式架构，包括主控制器、硬件加速模块、存储模块和通信模块。</a:t>
            </a:r>
          </a:p>
          <a:p>
            <a:r>
              <a:t>2.主控制器负责任务调度和系统管理，确保系统稳定性和高效性。</a:t>
            </a:r>
          </a:p>
          <a:p>
            <a:r>
              <a:t>3.硬件加速模块针对特定计算任务进行加速，提高系统整体性能。</a:t>
            </a:r>
          </a:p>
          <a:p/>
        </p:txBody>
      </p:sp>
      <p:sp>
        <p:nvSpPr>
          <p:cNvPr id="4" name="Text Placeholder 3"/>
          <p:cNvSpPr>
            <a:spLocks noGrp="1"/>
          </p:cNvSpPr>
          <p:nvPr>
            <p:ph type="body" idx="3"/>
          </p:nvPr>
        </p:nvSpPr>
        <p:spPr/>
        <p:txBody>
          <a:bodyPr/>
          <a:lstStyle/>
          <a:p>
            <a:r>
              <a:t>硬件加速模块设计</a:t>
            </a:r>
          </a:p>
        </p:txBody>
      </p:sp>
      <p:sp>
        <p:nvSpPr>
          <p:cNvPr id="5" name="Content Placeholder 4"/>
          <p:cNvSpPr>
            <a:spLocks noGrp="1"/>
          </p:cNvSpPr>
          <p:nvPr>
            <p:ph sz="half" idx="4"/>
          </p:nvPr>
        </p:nvSpPr>
        <p:spPr/>
        <p:txBody>
          <a:bodyPr/>
          <a:lstStyle/>
          <a:p>
            <a:r>
              <a:t>1.硬件加速模块采用专用硬件电路设计，针对特定算法进行优化。</a:t>
            </a:r>
          </a:p>
          <a:p>
            <a:r>
              <a:t>2.模块支持并行计算，提高计算效率。</a:t>
            </a:r>
          </a:p>
          <a:p>
            <a:r>
              <a:t>3.硬件加速模块与主控制器通过高速接口连接，确保数据传输的实时性。</a:t>
            </a:r>
          </a:p>
          <a:p/>
        </p:txBody>
      </p:sp>
      <p:sp>
        <p:nvSpPr>
          <p:cNvPr id="6" name="Text Placeholder 5"/>
          <p:cNvSpPr>
            <a:spLocks noGrp="1"/>
          </p:cNvSpPr>
          <p:nvPr>
            <p:ph type="body" idx="1"/>
          </p:nvPr>
        </p:nvSpPr>
        <p:spPr/>
        <p:txBody>
          <a:bodyPr/>
          <a:lstStyle/>
          <a:p>
            <a:r>
              <a:t>系统总体结构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系统架构：总体结构与硬件加速模块</a:t>
            </a:r>
          </a:p>
        </p:txBody>
      </p:sp>
      <p:sp>
        <p:nvSpPr>
          <p:cNvPr id="3" name="Text Placeholder 2"/>
          <p:cNvSpPr>
            <a:spLocks noGrp="1"/>
          </p:cNvSpPr>
          <p:nvPr>
            <p:ph type="body" idx="1"/>
          </p:nvPr>
        </p:nvSpPr>
        <p:spPr/>
        <p:txBody>
          <a:bodyPr/>
          <a:lstStyle/>
          <a:p>
            <a:r>
              <a:t>硬件加速模块应用场景</a:t>
            </a:r>
          </a:p>
        </p:txBody>
      </p:sp>
      <p:sp>
        <p:nvSpPr>
          <p:cNvPr id="4" name="Content Placeholder 3"/>
          <p:cNvSpPr>
            <a:spLocks noGrp="1"/>
          </p:cNvSpPr>
          <p:nvPr>
            <p:ph sz="half" idx="2"/>
          </p:nvPr>
        </p:nvSpPr>
        <p:spPr/>
        <p:txBody>
          <a:bodyPr/>
          <a:lstStyle/>
          <a:p>
            <a:r>
              <a:t>1.深度学习模型推理：利用硬件加速模块进行高效计算，满足实时性要求。</a:t>
            </a:r>
          </a:p>
          <a:p>
            <a:r>
              <a:t>2.图像处理：通过硬件加速模块提高图像处理速度，提升系统性能。</a:t>
            </a:r>
          </a:p>
          <a:p>
            <a:r>
              <a:t>3.数据加密与解密：利用硬件加速模块进行加密与解密运算，保障数据安全。</a:t>
            </a:r>
          </a:p>
          <a:p/>
        </p:txBody>
      </p:sp>
      <p:sp>
        <p:nvSpPr>
          <p:cNvPr id="5" name="Text Placeholder 4"/>
          <p:cNvSpPr>
            <a:spLocks noGrp="1"/>
          </p:cNvSpPr>
          <p:nvPr>
            <p:ph type="body" idx="3"/>
          </p:nvPr>
        </p:nvSpPr>
        <p:spPr/>
        <p:txBody>
          <a:bodyPr/>
          <a:lstStyle/>
          <a:p>
            <a:r>
              <a:t>系统架构优势</a:t>
            </a:r>
          </a:p>
        </p:txBody>
      </p:sp>
      <p:sp>
        <p:nvSpPr>
          <p:cNvPr id="6" name="Content Placeholder 5"/>
          <p:cNvSpPr>
            <a:spLocks noGrp="1"/>
          </p:cNvSpPr>
          <p:nvPr>
            <p:ph sz="half" idx="4"/>
          </p:nvPr>
        </p:nvSpPr>
        <p:spPr/>
        <p:txBody>
          <a:bodyPr/>
          <a:lstStyle/>
          <a:p>
            <a:r>
              <a:t>1.分布式架构确保系统的可扩展性和稳定性。</a:t>
            </a:r>
          </a:p>
          <a:p>
            <a:r>
              <a:t>2.硬件加速模块提高系统性能，满足各种复杂计算需求。</a:t>
            </a:r>
          </a:p>
          <a:p>
            <a:r>
              <a:t>3.系统支持多种应用场景，具有较高的灵活性和适应性。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系统架构：总体结构与硬件加速模块</a:t>
            </a:r>
          </a:p>
        </p:txBody>
      </p:sp>
      <p:sp>
        <p:nvSpPr>
          <p:cNvPr id="3" name="Text Placeholder 2"/>
          <p:cNvSpPr>
            <a:spLocks noGrp="1"/>
          </p:cNvSpPr>
          <p:nvPr>
            <p:ph type="body" idx="1"/>
          </p:nvPr>
        </p:nvSpPr>
        <p:spPr/>
        <p:txBody>
          <a:bodyPr/>
          <a:lstStyle/>
          <a:p>
            <a:r>
              <a:t>系统安全性设计</a:t>
            </a:r>
          </a:p>
        </p:txBody>
      </p:sp>
      <p:sp>
        <p:nvSpPr>
          <p:cNvPr id="4" name="Content Placeholder 3"/>
          <p:cNvSpPr>
            <a:spLocks noGrp="1"/>
          </p:cNvSpPr>
          <p:nvPr>
            <p:ph sz="half" idx="2"/>
          </p:nvPr>
        </p:nvSpPr>
        <p:spPr/>
        <p:txBody>
          <a:bodyPr/>
          <a:lstStyle/>
          <a:p>
            <a:r>
              <a:t>1.系统采用加密通信协议，确保数据传输安全性。</a:t>
            </a:r>
          </a:p>
          <a:p>
            <a:r>
              <a:t>2.存储模块采用加密存储设计，防止数据泄露。</a:t>
            </a:r>
          </a:p>
          <a:p>
            <a:r>
              <a:t>3.系统支持用户权限管理，保证系统访问的安全性。</a:t>
            </a:r>
          </a:p>
          <a:p/>
        </p:txBody>
      </p:sp>
      <p:sp>
        <p:nvSpPr>
          <p:cNvPr id="5" name="Text Placeholder 4"/>
          <p:cNvSpPr>
            <a:spLocks noGrp="1"/>
          </p:cNvSpPr>
          <p:nvPr>
            <p:ph type="body" idx="3"/>
          </p:nvPr>
        </p:nvSpPr>
        <p:spPr/>
        <p:txBody>
          <a:bodyPr/>
          <a:lstStyle/>
          <a:p>
            <a:r>
              <a:t>系统性能评估</a:t>
            </a:r>
          </a:p>
        </p:txBody>
      </p:sp>
      <p:sp>
        <p:nvSpPr>
          <p:cNvPr id="6" name="Content Placeholder 5"/>
          <p:cNvSpPr>
            <a:spLocks noGrp="1"/>
          </p:cNvSpPr>
          <p:nvPr>
            <p:ph sz="half" idx="4"/>
          </p:nvPr>
        </p:nvSpPr>
        <p:spPr/>
        <p:txBody>
          <a:bodyPr/>
          <a:lstStyle/>
          <a:p>
            <a:r>
              <a:t>1.通过基准测试评估系统性能，包括计算速度、传输速率等指标。</a:t>
            </a:r>
          </a:p>
          <a:p>
            <a:r>
              <a:t>2.与同类系统进行对比，展示系统性能优势。</a:t>
            </a:r>
          </a:p>
          <a:p>
            <a:r>
              <a:t>3.分析系统性能瓶颈，提出优化措施以提升系统性能。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硬件设计：计算单元、存储单元与互联结构</a:t>
            </a:r>
          </a:p>
        </p:txBody>
      </p:sp>
      <p:sp>
        <p:nvSpPr>
          <p:cNvPr id="3" name="Subtitle 2"/>
          <p:cNvSpPr>
            <a:spLocks noGrp="1"/>
          </p:cNvSpPr>
          <p:nvPr>
            <p:ph type="subTitle" idx="1"/>
          </p:nvPr>
        </p:nvSpPr>
        <p:spPr/>
        <p:txBody>
          <a:bodyPr/>
          <a:lstStyle/>
          <a:p>
            <a:r>
              <a:t>硬件加速学习系统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硬件设计：计算单元、存储单元与互联结构</a:t>
            </a:r>
          </a:p>
        </p:txBody>
      </p:sp>
      <p:sp>
        <p:nvSpPr>
          <p:cNvPr id="3" name="Text Placeholder 2"/>
          <p:cNvSpPr>
            <a:spLocks noGrp="1"/>
          </p:cNvSpPr>
          <p:nvPr>
            <p:ph type="body" idx="1"/>
          </p:nvPr>
        </p:nvSpPr>
        <p:spPr/>
        <p:txBody>
          <a:bodyPr/>
          <a:lstStyle/>
          <a:p>
            <a:r>
              <a:t>计算单元设计</a:t>
            </a:r>
          </a:p>
        </p:txBody>
      </p:sp>
      <p:sp>
        <p:nvSpPr>
          <p:cNvPr id="4" name="Content Placeholder 3"/>
          <p:cNvSpPr>
            <a:spLocks noGrp="1"/>
          </p:cNvSpPr>
          <p:nvPr>
            <p:ph sz="half" idx="2"/>
          </p:nvPr>
        </p:nvSpPr>
        <p:spPr/>
        <p:txBody>
          <a:bodyPr/>
          <a:lstStyle/>
          <a:p>
            <a:r>
              <a:t>1.计算单元是硬件加速学习系统的核心，负责执行各种数学运算和逻辑操作。</a:t>
            </a:r>
          </a:p>
          <a:p>
            <a:r>
              <a:t>2.设计高效的计算单元需要采用先进的微架构和电路优化技术，以提高运算速度和能效。</a:t>
            </a:r>
          </a:p>
          <a:p>
            <a:r>
              <a:t>3.结合最新的半导体工艺和封装技术，实现计算单元的高集成度和可靠性。</a:t>
            </a:r>
          </a:p>
          <a:p/>
        </p:txBody>
      </p:sp>
      <p:sp>
        <p:nvSpPr>
          <p:cNvPr id="5" name="Text Placeholder 4"/>
          <p:cNvSpPr>
            <a:spLocks noGrp="1"/>
          </p:cNvSpPr>
          <p:nvPr>
            <p:ph type="body" idx="3"/>
          </p:nvPr>
        </p:nvSpPr>
        <p:spPr/>
        <p:txBody>
          <a:bodyPr/>
          <a:lstStyle/>
          <a:p>
            <a:r>
              <a:t>存储单元设计</a:t>
            </a:r>
          </a:p>
        </p:txBody>
      </p:sp>
      <p:sp>
        <p:nvSpPr>
          <p:cNvPr id="6" name="Content Placeholder 5"/>
          <p:cNvSpPr>
            <a:spLocks noGrp="1"/>
          </p:cNvSpPr>
          <p:nvPr>
            <p:ph sz="half" idx="4"/>
          </p:nvPr>
        </p:nvSpPr>
        <p:spPr/>
        <p:txBody>
          <a:bodyPr/>
          <a:lstStyle/>
          <a:p>
            <a:r>
              <a:t>1.存储单元为计算单元提供数据存取功能，需要具备高速、大容量和低功耗的特性。</a:t>
            </a:r>
          </a:p>
          <a:p>
            <a:r>
              <a:t>2.采用新型存储技术，如SRAM、DRAM和新型非易失性存储器，以满足不同场景下的存储需求。</a:t>
            </a:r>
          </a:p>
          <a:p>
            <a:r>
              <a:t>3.优化存储单元的访问协议和调度策略，提高存储带宽和数据吞吐量。</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https://d.book118.com/347151063103006031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引言：硬件加速学习系统概述</vt:lpstr>
      <vt:lpstr> 引言：硬件加速学习系统概述</vt:lpstr>
      <vt:lpstr> 引言：硬件加速学习系统概述</vt:lpstr>
      <vt:lpstr> 背景：深度学习算法与硬件加速技术</vt:lpstr>
      <vt:lpstr> 背景：深度学习算法与硬件加速技术</vt:lpstr>
      <vt:lpstr> 背景：深度学习算法与硬件加速技术</vt:lpstr>
      <vt:lpstr> 背景：深度学习算法与硬件加速技术</vt:lpstr>
      <vt:lpstr> 系统架构：总体结构与硬件加速模块</vt:lpstr>
      <vt:lpstr> 系统架构：总体结构与硬件加速模块</vt:lpstr>
      <vt:lpstr> 系统架构：总体结构与硬件加速模块</vt:lpstr>
      <vt:lpstr> 系统架构：总体结构与硬件加速模块</vt:lpstr>
      <vt:lpstr> 硬件设计：计算单元、存储单元与互联结构</vt:lpstr>
      <vt:lpstr> 硬件设计：计算单元、存储单元与互联结构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2024-09-03T20:07:23.578</cp:lastPrinted>
  <dcterms:created xsi:type="dcterms:W3CDTF">2024-09-03T12:07:23Z</dcterms:created>
  <dcterms:modified xsi:type="dcterms:W3CDTF">2024-09-03T12:07:25Z</dcterms:modified>
</cp:coreProperties>
</file>