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632B-44B4-4CF5-9189-A939FD3F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5C16-B9A9-4C31-99F7-2A58F145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A0C6-0228-40A0-8BEA-A6AB6A6D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33014-636A-4655-82D1-5D2FD8B0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D1F30-63D7-40E2-AE1B-DB835D3F5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C105F-D0FF-4774-A0F7-24FCD7C9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7C690-395B-4336-9515-FA2ABA36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56548-E953-4F74-8CFB-6987787F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32881-4687-4E5C-B3B2-0C5E2B55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6BF3-78A2-44E9-B2D6-D72ABD7F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82C17-7655-42C5-A074-DEAD853C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200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班级心理健康建设情况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心理健康建设措施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班级作为学生生活、学习的重要场所，其心理健康建设对于学生个体发展以及班级整体氛围具有重要意义。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当前社会环境下，学生面临的学习、生活压力逐渐增大，导致学生心理健康问题日益突出。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有助于提升学生心理素质，增强其应对压力和挫折的能力。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有助于培养学生积极乐观的心态，促进其全面发展。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有助于形成良好的班级氛围，增强班级凝聚力和向心力。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班级心理健康现状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当前班级学生的心理健康状况整体良好，大部分学生能够保持良好的心理状态，积极面对学习和生活中的挑战。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整体水平良好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但仍存在个别学生存在心理问题的情况，如焦虑、抑郁、自卑等，需要得到关注和帮助。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存在个别问题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当前班级心理健康状况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学生面临的学习压力和生活压力过大，导致出现心理问题，如考试焦虑、厌学等。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压力过大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学生之间的人际关系问题也是导致心理问题的原因之一，如同学之间的矛盾、欺凌等。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部分学生家庭教育的缺失或不当，也会对学生的心理健康产生不良影响。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存在的主要问题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心理健康建设措施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组织心理健康主题班会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引导学生讨论心理健康问题，增强他们的心理健康意识。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举办心理健康讲座和培训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邀请专业人士进行讲座和培训，帮助学生了解心理健康的重要性，学习应对心理问题的方法。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定期开展心理健康教育课程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通过课堂教育的方式，向学生普及心理健康知识，提高他们的心理素质。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开展心理健康教育活动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https://d.book118.com/347152006011006044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2024-09-18T03:47:36.628</cp:lastPrinted>
  <dcterms:created xsi:type="dcterms:W3CDTF">2024-09-17T19:47:36Z</dcterms:created>
  <dcterms:modified xsi:type="dcterms:W3CDTF">2024-09-17T19:47:38Z</dcterms:modified>
</cp:coreProperties>
</file>