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A77FBE-DB76-4966-8944-968E003C9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457371-4E11-465D-97F3-D15CD3037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20BDED-FA13-4C31-BB4F-CE2605962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C99D64-1BED-4DF3-8CBB-0BBAF3CCCF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5F3C22-2FE4-489D-8C03-C641E10507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D2B4AC4-5593-48F7-BBF6-7CE97C002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A3A260-DD4D-4A81-87D3-B2F338AF7D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EC1EA7-1D8F-4105-BC22-A06D6EEF3C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077F88-6EFE-4737-AC89-E030F8757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96F961-C35C-4F06-9400-CD7C1F5E2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E1737B-63BB-4B91-B87F-3433788E6E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15213404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医药经理的市场营销策略和市场推广能力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医药经理角色定位与职责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市场营销策略制定与实施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市场推广手段与方法探讨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数据分析在市场营销中应用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提升医药经理市场推广能力途径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医药行业市场规模庞大，涉及药品、医疗器械、医疗服务等多个领域，市场增长稳定。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医药行业受到政策法规的严格监管，包括药品研发、注册、生产、流通、使用等各个环节。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医药行业产业链包括药品研发、生产、流通、消费等环节，涉及多个企业和机构。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医药行业市场概况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0032" b="100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21" b="92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589" b="1458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消费者需求及行为特点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消费者群体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医药行业的消费者包括患者、医生、药店等，不同消费者对药品的需求和购买行为存在差异。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消费者需求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消费者对药品的需求主要包括治疗疾病、保健养生等方面，对药品的安全性、有效性、便捷性等方面有较高的要求。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购买行为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消费者的购买行为受到医生处方、药店推荐、广告宣传等因素的影响，同时也会对价格、品牌等方面进行比较和选择。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076" r="307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企业为了获得竞争优势，采取了多种策略，包括产品创新、品牌建设、营销推广等。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医药行业竞争激烈，包括国内企业和跨国企业在内的众多企业参与竞争。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市场份额分布不均，少数大型企业和品牌占据主导地位，但中小企业和创新型企业也在逐渐崛起。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竞争态势与市场份额分布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317" r="2531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个性化医疗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数字化与智能化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国际合作与交流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随着医药技术的不断创新和进步，未来将有更多创新药物和治疗手段出现。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数字化和智能化技术将在医药行业中得到广泛应用，包括智能制造、智能医疗等方面。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个性化医疗是未来医药行业的发展方向之一，将为患者提供更加精准的治疗方案和服务。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随着全球化的深入发展，医药行业的国际合作与交流将更加频繁和紧密。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医药经理角色定位与职责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根据市场趋势和客户需求，制定并执行相应的营销策略，包括产品定价、促销和推广等。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制定营销策略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管理销售团队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负责组建、培训和管理销售团队，确保销售目标的达成。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与客户保持密切联系，了解客户需求，提供个性化的服务方案。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进行市场调研，分析竞争对手和市场需求，为产品策略制定提供依据。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医药经理职责概述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根据市场细分结果，确定产品在目标市场中的定位，突出产品特点和优势。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营销活动执行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组织并执行各种营销活动，如学术会议、展览、推广活动等，提高产品知名度和品牌影响力。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营销组合策略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综合运用产品、价格、渠道和促销等营销手段，制定有效的营销组合策略。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识别不同的客户群体和需求，制定相应的市场细分策略。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营销策略制定与执行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通过与客户沟通，深入了解客户需求和期望，为客户提供更好的服务。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客户需求了解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积极与客户建立信任关系，提高客户满意度和忠诚度。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客户关系建立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及时处理客户反馈和投诉，改进产品和服务质量。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客户反馈处理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通过市场调研和拓展活动，不断开发新的客户群体和市场。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新客户开发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客户关系维护与开发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752" r="24752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负责组建高效的销售团队，并提供必要的培训和支持。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团队组建与培训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设定明确的团队目标和个人目标，并进行定期考核和评估。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团队目标设定与考核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与公司内部其他部门保持密切沟通和协作，确保营销策略的顺利实施。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内部沟通协调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与合作伙伴建立良好的合作关系，共同推动业务的发展。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外部合作伙伴关系维护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市场营销策略制定与实施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根据消费者需求、购买行为等因素，将市场划分为具有相似特征的细分市场。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目标市场选择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评估各细分市场的潜力与竞争状况，选择适合企业产品或服务进入的目标市场。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在目标市场中，通过塑造独特的产品形象或品牌形象，使企业在消费者心中占据有利位置。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目标市场选择与定位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产品组合策略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根据市场需求和企业资源，合理规划产品线、产品项目及产品组合的宽度、长度、深度和关联度。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差异化策略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通过提供独特的产品功能、设计、品质、服务等方式，使企业在竞争激烈的市场中脱颖而出。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新产品开发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不断研发新产品，满足消费者不断变化的需求，保持企业的市场竞争力。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产品组合与差异化策略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定价目标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根据企业目标、市场需求和竞争状况，制定合理的定价目标，如获取利润、扩大市场份额等。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定价方法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运用成本导向、需求导向和竞争导向等定价方法，确定产品的基本价格。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价格策略调整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根据市场变化、竞争对手动态及企业自身状况，灵活调整价格策略，如折扣、促销等。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价格策略制定及调整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https://d.book118.com/347152134041006040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2024-09-12T14:02:24.149</cp:lastPrinted>
  <dcterms:created xsi:type="dcterms:W3CDTF">2024-09-12T06:02:24Z</dcterms:created>
  <dcterms:modified xsi:type="dcterms:W3CDTF">2024-09-12T06:02:26Z</dcterms:modified>
</cp:coreProperties>
</file>