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451CE-4536-4CA2-843E-129F25664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E37EE-B044-4A1F-AB8A-31FBDCD89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8B7DC-B13E-4B29-8373-30C002471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86571-8B29-453C-A500-BEAD708C1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73FB82-ECFE-4A54-ACCA-8BFDCD6C7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54A11C-57BB-4822-BB9F-684CDB3BA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766227-83CF-47AB-A1C2-86932B7BE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BF503-2297-43C9-B17A-2D26DD993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1B082-EAD4-417E-93B8-1FEBD5D21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8F3E3-C108-4464-96F1-7B3C90108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92F93-CC9B-4053-80D2-F5C4FC4F5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52142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口腔护理与医院感染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口腔护理的基本原则和方法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医院感染的来源和预防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口腔护理与医院感染的关系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实践案例和经验分享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46" r="349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43" r="128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452" r="354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口腔健康与全身健康的关系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良好的口腔护理可以预防口腔感染和疾病，从而降低全身疾病的风险。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口腔健康与全身健康密切相关，口腔感染和疾病可以影响全身健康状况，如心脏病、糖尿病等。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口腔感染对医院患者的影响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医院患者容易感染口腔疾病，如口腔溃疡、牙龈炎等，这可能与免疫力低下、使用抗生素、插管等有关。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口腔感染会导致患者疼痛、不适，影响食欲和营养摄入，甚至可能引发其他感染和并发症，延长住院时间。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口腔护理的基本原则和方法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每天至少刷牙两次，每次刷牙时间不少于2分钟，采用正确的刷牙方法，即水平颤动拂刷法，以彻底清除牙菌斑。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每天使用牙线清洁牙间隙，特别是后牙的牙间隙，以预防邻面龋。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牙线使用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25" r="83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饭后及时漱口，以清除食物残渣和部分牙菌斑。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日常口腔护理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每半年到一年进行一次口腔检查，以便及时发现和处理口腔问题。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25" r="1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定期进行洁牙，彻底清除牙结石和牙菌斑，预防牙龈炎和牙周炎。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医生应根据患者的具体情况，提供个性化的口腔卫生指导。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专业口腔护理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对于口腔手术后、口腔疾病急性期等特殊情况，可以采用口腔冲洗的方法来清洁口腔。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369" r="336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875" r="7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口腔冲洗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在某些口腔疾病的治疗过程中，可能需要使用口腔药物，如漱口水、口腔喷雾剂等。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口腔药物使用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对于特殊人群，如儿童、老年人、残疾人等，需要加强口腔卫生教育，提高他们的口腔保健意识。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特殊口腔护理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医院感染的来源和预防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94" r="323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指患者在医院接受治疗期间，由病原体引起的感染。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医院环境、医疗器械、医务人员手部、患者间交叉感染等。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常见来源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医院感染的定义和来源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https://d.book118.com/347152142121006041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2024-09-14T12:06:58.253</cp:lastPrinted>
  <dcterms:created xsi:type="dcterms:W3CDTF">2024-09-14T04:06:58Z</dcterms:created>
  <dcterms:modified xsi:type="dcterms:W3CDTF">2024-09-14T04:06:59Z</dcterms:modified>
</cp:coreProperties>
</file>