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D818A-1BAE-477C-913E-72935BB51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A044-4C20-4C96-AE5C-082AD186F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7376F-0787-41DA-8703-50FBD34C2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B6B2B-758D-4EEB-B342-C35E75DE7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C4BD9-AC41-4A07-9D90-80EE77B57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D62B2-B7A8-4D77-A9B9-198DB5F59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3E08E-0502-4988-9C92-DCBAF5058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5D4F9-5ACA-4E6C-A009-26DB547E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25135-F0A8-491B-84EE-92C0B3C65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83FC6-7724-4B98-A83D-F4721D72B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8F78C-5C9F-474A-B95F-F7CE72671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3031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儿童常见肝胆系统疾病护理技巧培训课程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儿童肝胆系统生理特点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常见儿童肝胆系统疾病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护理技巧与操作方法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康复训练与长期管理建议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提高护理人员对儿童肝胆系统疾病的认识和护理技能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减少儿童肝胆系统疾病并发症的发生，提高患儿生活质量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促进儿童肝胆系统疾病的康复，降低医疗成本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儿童肝胆系统解剖生理特点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儿童常见肝胆系统疾病的护理评估、护理诊断及护理措施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儿童肝胆系统疾病的康复护理与营养支持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儿童常见肝胆系统疾病的病因、病理生理及临床表现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儿童肝胆系统疾病的并发症预防与处理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课程结构包括理论讲解、案例分析、操作示范及实践操作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培训时间根据实际需求安排，建议每周进行2-3次，每次2-3小时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培训前需进行预习和复习，培训后需进行考核和反馈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采用线上线下相结合的方式，包括专题讲座、视频教学、小组讨论、案例分析、操作示范等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儿童肝胆系统生理特点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肝脏是儿童体内重要的代谢器官，参与蛋白质、脂肪、糖类的代谢过程。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解毒功能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16" r="118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分泌胆汁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肝脏能够将有毒物质转化为无毒或低毒物质，保护机体免受损害。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肝脏分泌胆汁，帮助消化脂肪和吸收脂溶性维生素。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胆道包括肝内胆管和肝外胆管，是胆汁从肝脏流向肠道的通道。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胆道通过收缩和舒张运动，将胆汁排入肠道，帮助消化食物。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胆汁排泄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胆道与胰腺共同开口于十二指肠，相互之间存在密切联系。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胆道与胰腺关系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胆道结构与功能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肝脏发育：儿童肝脏相对较大，随着年龄的增长，肝脏逐渐减小并趋于成熟。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胆道发育：新生儿胆道相对较细，容易发生阻塞和感染，随着年龄增长逐渐发育完善。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生理功能变化：儿童期肝胆系统生理功能逐渐成熟，代谢、解毒和分泌胆汁的能力逐渐增强。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因素：儿童肝胆系统对病毒、细菌等感染因素较为敏感，容易发生肝炎、胆道感染等疾病。因此，在日常生活中需注意儿童的饮食卫生和避免接触感染源。同时，定期进行体检和肝功能检查也是预防肝胆系统疾病的重要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644228" y="2251495"/>
            <a:ext cx="2896318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儿童肝胆系统发育特点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常见儿童肝胆系统疾病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介绍病毒性肝炎、药物性肝炎等不同类型的肝炎及其特点。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阐述肝炎的典型症状，如黄疸、肝区疼痛、乏力等。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强调休息、合理饮食、避免感染等护理措施的重要性。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讲解疫苗接种、避免血液传播等预防肝炎的方法。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肝炎类型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胆道闭锁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简要介绍胆道闭锁的发病原因及病理生理过程。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详细描述胆道闭锁的症状，如黄疸、陶土色大便等。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介绍超声检查、肝功能检查等诊断胆道闭锁的手段。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阐述手术治疗及围术期护理的要点和注意事项。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42" b="4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肝硬化原因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分析儿童肝硬化的主要原因，如遗传代谢性疾病、感染等。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强调营养支持、并发症预防等护理措施的必要性。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列举肝硬化的典型症状，如腹水、消化道出血等。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简要介绍药物治疗、手术治疗等肝硬化治疗方案。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介绍其他罕见的儿童肝胆系统疾病，如肝豆状核变性、先天性胆道扩张症等。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疾病种类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针对不同疾病，分别描述其典型症状及体征。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阐述各种罕见疾病的诊断方法及治疗措施。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根据疾病特点，提出相应的护理建议和注意事项。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护理要点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其他罕见疾病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https://d.book118.com/347153031126006042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2024-09-16T02:18:38.994</cp:lastPrinted>
  <dcterms:created xsi:type="dcterms:W3CDTF">2024-09-15T18:18:39Z</dcterms:created>
  <dcterms:modified xsi:type="dcterms:W3CDTF">2024-09-15T18:18:41Z</dcterms:modified>
</cp:coreProperties>
</file>