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C0FCD-EFBD-4889-95F4-8443DA79A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B3398-757D-4BE6-80E8-D5E7731A3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7A58B-7227-4E7A-9FBB-B15443192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ADEABA-AC3A-495A-B87B-3CFB291BC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94A226-80D2-4372-B947-0171C3DE5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E312FE-C562-4B5F-AA3D-14C2E79C3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B2A7E2-F0B2-414F-8C24-021BEDD4C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612681-86BE-4D9C-8D04-B8E97383F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248EA-2BA2-4CB0-9476-B46D326CB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24E69-B621-429E-9C58-AA308FFD4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2F176-2B19-47AF-B4C0-16CA64B19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5305600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战略采购化企业的采购管理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战略采购概述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企业采购现状分析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战略采购体系构建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采购成本控制与降低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采购风险识别与防范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采购管理信息化建设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战略采购概述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战略采购是一种系统性的、以数据分析为基础的采购方法，它要求采购部门与供应商建立长期、互利的合作关系，以实现企业采购成本的降低和供应链的优化。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强调总成本最低、建立长期合作关系、注重供应商选择和评估、以数据分析为基础进行决策。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战略采购定义与特点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战略采购重要性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通过优化供应商选择和谈判策略，降低原材料和服务的采购成本。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简化采购流程，减少重复工作和浪费，提高采购部门的运作效率。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与供应商建立长期合作关系，加强供应链协同，提高供应链的可靠性和灵活性。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通过降低采购成本和提高采购效率，增强企业的市场竞争力和盈利能力。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降低采购成本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提高采购效率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优化供应链管理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关注点不同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供应商关系不同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采购流程不同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决策方式不同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战略采购与传统采购区别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7318" r="731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7193" r="719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传统采购关注单价和交易，而战略采购关注总成本和长期合作关系。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传统采购与供应商关系较为松散，而战略采购与供应商建立紧密、互利的合作关系。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传统采购流程较为繁琐，而战略采购流程简化、高效。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传统采购决策基于经验和直觉，而战略采购决策基于数据分析和科学方法。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企业采购现状分析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采购需求确定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合同签订与执行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验收与付款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企业采购流程梳理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明确企业各部门采购需求，制定采购计划。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与供应商签订采购合同，明确双方权利和义务，确保采购过程合规。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通过市场调研和竞争性谈判，选择合适的供应商。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对采购物品进行验收，确保质量符合要求，按照合同约定进行付款。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包括物品价格、运输费用、关税等直接与采购物品相关的成本。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直接采购成本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间接采购成本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包括采购人员工资、办公费用、信息系统维护等与采购过程相关的间接成本。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因供应商违约、物品质量问题等导致的风险成本。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企业采购成本构成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建立供应商评估体系，对供应商进行全面评估，确保供应商质量。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供应商评估与选择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与供应商建立长期合作关系，加强沟通与协作，确保采购稳定。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供应商关系维护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定期对供应商进行绩效考核，对不合格供应商进行淘汰或整改。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供应商绩效考核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建立供应商风险管理机制，防范供应商风险对企业采购的影响。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供应商风险管理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企业供应商管理现状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战略采购体系构建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通过集中采购、长期协议等方式，降低原材料、设备、服务等采购成本。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降低采购成本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优化供应商结构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保障供应安全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选择具有竞争力的供应商，建立稳定的合作关系，提高采购效率。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确保采购的及时性、稳定性和可靠性，降低供应风险。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通过与供应商的合作与交流，推动产品创新、技术创新和管理创新。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战略采购目标设定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将分散的采购需求集中起来，形成规模优势，提高议价能力。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集中采购策略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针对不同类型的采购需求，采取不同的采购方式和策略，以满足企业的多样化需求。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多元化采购策略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对供应商进行分类管理，建立评估、激励和退出机制，提高供应商绩效。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供应商管理策略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识别和评估采购过程中的各种风险，制定相应的应对措施，降低采购风险。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风险管理策略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战略采购策略制定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需求分析与计划制定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分析企业采购需求，制定采购计划和预算。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根据采购需求选择合适的供应商，并进行评估和审核。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合同签订与执行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与供应商签订采购合同，明确双方的权利和义务，确保合同的顺利执行。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采购绩效评估与改进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对采购过程进行绩效评估，总结经验教训，持续改进采购管理工作。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战略采购实施步骤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供应商管理与优化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包括质量、价格、交货期、服务、技术能力和供应商信誉等因素的综合考虑。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需求分析、市场调查、供应商初选、样品测试、现场考察、商务谈判、合同签订等步骤。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质量合格率、准时交货率、服务满意度、价格水平等关键绩效指标（KPI）。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定期评价、综合评价、与供应商沟通反馈、绩效改进计划等。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供应商绩效评估方法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https://d.book118.com/347153056000006050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2024-09-22T08:05:39.692</cp:lastPrinted>
  <dcterms:created xsi:type="dcterms:W3CDTF">2024-09-22T00:05:39Z</dcterms:created>
  <dcterms:modified xsi:type="dcterms:W3CDTF">2024-09-22T00:05:41Z</dcterms:modified>
</cp:coreProperties>
</file>