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163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10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BFE1B2-3186-483A-9AAC-30E8252DB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96F2A5-8C3D-4479-8296-90CABA757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5CA086-736B-4E4A-9717-6268C0A1F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03CD1D-8D0E-4E10-A377-022F6A25A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F510C0-52CD-45D5-856B-147FBE4AA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13EDAC-5778-4A46-83C2-C8E279FDB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0EF3B0-EC00-4E28-92E7-1CA3FCF19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7A75B4-18F1-4328-8622-91039C2BE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907113-A7A8-4F64-A01D-B0F6CE9D9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E4E24-BB64-42E4-9083-61DEFD8A0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3A3E9B-2F95-4D0D-9FE9-48E9D3AAC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1626" r:id="rId2"/>
    <p:sldLayoutId id="2147501627" r:id="rId3"/>
    <p:sldLayoutId id="2147501628" r:id="rId4"/>
    <p:sldLayoutId id="2147501629" r:id="rId5"/>
    <p:sldLayoutId id="2147501630" r:id="rId6"/>
    <p:sldLayoutId id="2147501631" r:id="rId7"/>
    <p:sldLayoutId id="2147501632" r:id="rId8"/>
    <p:sldLayoutId id="2147501633" r:id="rId9"/>
    <p:sldLayoutId id="2147501634" r:id="rId10"/>
    <p:sldLayoutId id="214750163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22" Type="http://schemas.openxmlformats.org/officeDocument/2006/relationships/tags" Target="../tags/tag129.xml" /><Relationship Id="rId23" Type="http://schemas.openxmlformats.org/officeDocument/2006/relationships/tags" Target="../tags/tag130.xml" /><Relationship Id="rId24" Type="http://schemas.openxmlformats.org/officeDocument/2006/relationships/tags" Target="../tags/tag131.xml" /><Relationship Id="rId25" Type="http://schemas.openxmlformats.org/officeDocument/2006/relationships/tags" Target="../tags/tag132.xml" /><Relationship Id="rId26" Type="http://schemas.openxmlformats.org/officeDocument/2006/relationships/tags" Target="../tags/tag133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14" Type="http://schemas.openxmlformats.org/officeDocument/2006/relationships/tags" Target="../tags/tag161.xml" /><Relationship Id="rId15" Type="http://schemas.openxmlformats.org/officeDocument/2006/relationships/tags" Target="../tags/tag162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5400216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企业管理的战略执行与绩效监控机制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xxx公司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战略执行的重要性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战略执行的流程与步骤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绩效监控机制的建立与实施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战略执行与绩效监控的协同作用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案例分析与实践经验分享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战略执行的重要性</a:t>
            </a:r>
            <a:endParaRPr lang="zh-CN" altLang="en-US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战略执行的定义与意义</a:t>
            </a:r>
            <a:endParaRPr lang="zh-CN" altLang="en-US"/>
          </a:p>
        </p:txBody>
      </p:sp>
      <p:sp>
        <p:nvSpPr>
          <p:cNvPr id="104890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lstStyle/>
          <a:p>
            <a:r>
              <a:rPr lang="zh-CN" altLang="en-US"/>
              <a:t>战略执行的定义：战略执行是将企业战略转化为具体行动和操作的过程，包括制定实施计划、组织资源、协调各方利益等。</a:t>
            </a:r>
            <a:endParaRPr lang="zh-CN" altLang="en-US"/>
          </a:p>
          <a:p>
            <a:r>
              <a:rPr lang="zh-CN" altLang="en-US"/>
              <a:t>战略执行的意义：战略执行是企业实现战略目标的关键环节，它能够将战略转化为实际操作，提高企业的执行力和竞争力，从而实现可持续发展。  以下是用户提供的信息和标题： 我正在写一份主题为“企业管理的战略执行与绩效监控机制”的PPT,现在准备介绍“绩效监控机制的建立与实施”,请帮我生成“绩效监控机制的建立”为标题的内容 绩效监控机制的建立</a:t>
            </a:r>
            <a:endParaRPr lang="zh-CN" altLang="en-US"/>
          </a:p>
          <a:p>
            <a:pPr lvl="1"/>
            <a:r>
              <a:rPr lang="zh-CN" altLang="en-US"/>
              <a:t>以下是用户提供的信息和标题：</a:t>
            </a:r>
            <a:endParaRPr lang="zh-CN" altLang="en-US"/>
          </a:p>
          <a:p>
            <a:pPr lvl="1"/>
            <a:r>
              <a:rPr lang="zh-CN" altLang="en-US"/>
              <a:t>我正在写一份主题为“企业管理的战略执行与绩效监控机制”的PPT,现在准备介绍“绩效监控机制的建立与实施”,请帮我生成“绩效监控机制的建立”为标题的内容</a:t>
            </a:r>
            <a:endParaRPr lang="zh-CN" altLang="en-US"/>
          </a:p>
          <a:p>
            <a:pPr lvl="1"/>
            <a:r>
              <a:rPr lang="zh-CN" altLang="en-US"/>
              <a:t>绩效监控机制的建立</a:t>
            </a:r>
            <a:endParaRPr lang="zh-CN" altLang="en-US"/>
          </a:p>
          <a:p>
            <a:r>
              <a:rPr lang="zh-CN" altLang="en-US"/>
              <a:t>明确绩效目标：根据企业战略和业务需求，制定明确的绩效目标，包括财务指标和非财务指标。</a:t>
            </a:r>
            <a:endParaRPr lang="zh-CN" altLang="en-US"/>
          </a:p>
          <a:p>
            <a:r>
              <a:rPr lang="zh-CN" altLang="en-US"/>
              <a:t>制定绩效计划：根据绩效目标，制定具体的绩效计划，包括时间表、责任人、资源等。</a:t>
            </a:r>
            <a:endParaRPr lang="zh-CN" altLang="en-US"/>
          </a:p>
          <a:p>
            <a:r>
              <a:rPr lang="zh-CN" altLang="en-US"/>
              <a:t>建立绩效评估体系：建立科学的绩效评估体系，包括评估标准、评估方法、评估周期等。</a:t>
            </a:r>
            <a:endParaRPr lang="zh-CN" altLang="en-US"/>
          </a:p>
          <a:p>
            <a:r>
              <a:rPr lang="zh-CN" altLang="en-US"/>
              <a:t>建立沟通机制：建立有效的沟通机制，包括定期汇报、反馈、调整等，确保绩效目标的顺利实现。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战略执行的关键要素</a:t>
            </a:r>
            <a:endParaRPr lang="zh-CN" altLang="en-US"/>
          </a:p>
        </p:txBody>
      </p:sp>
      <p:sp>
        <p:nvSpPr>
          <p:cNvPr id="1048940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488957" y="1975787"/>
            <a:ext cx="681562" cy="198204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506611" y="4184343"/>
            <a:ext cx="647919" cy="177960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任意多边形 4"/>
          <p:cNvSpPr/>
          <p:nvPr>
            <p:custDataLst>
              <p:tags r:id="rId4"/>
            </p:custDataLst>
          </p:nvPr>
        </p:nvSpPr>
        <p:spPr>
          <a:xfrm>
            <a:off x="940471" y="2623500"/>
            <a:ext cx="1779603" cy="2685645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5"/>
          <p:cNvSpPr/>
          <p:nvPr>
            <p:custDataLst>
              <p:tags r:id="rId5"/>
            </p:custDataLst>
          </p:nvPr>
        </p:nvSpPr>
        <p:spPr>
          <a:xfrm flipV="1">
            <a:off x="838200" y="2114583"/>
            <a:ext cx="1982040" cy="95302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40471" y="3188423"/>
            <a:ext cx="1779603" cy="160339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明确战略目标：清晰、具体、可衡量的目标有助于团队成员更好地理解战略意图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0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5755098" y="1975178"/>
            <a:ext cx="681562" cy="198320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5772143" y="4184343"/>
            <a:ext cx="647919" cy="177960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8"/>
          <p:cNvSpPr/>
          <p:nvPr>
            <p:custDataLst>
              <p:tags r:id="rId9"/>
            </p:custDataLst>
          </p:nvPr>
        </p:nvSpPr>
        <p:spPr>
          <a:xfrm>
            <a:off x="5206003" y="2623500"/>
            <a:ext cx="1779603" cy="2685645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19"/>
          <p:cNvSpPr/>
          <p:nvPr>
            <p:custDataLst>
              <p:tags r:id="rId10"/>
            </p:custDataLst>
          </p:nvPr>
        </p:nvSpPr>
        <p:spPr>
          <a:xfrm flipV="1">
            <a:off x="5104341" y="2114583"/>
            <a:ext cx="1983201" cy="95302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206003" y="3188423"/>
            <a:ext cx="1779603" cy="160339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建立高效团队：具备相应技能和经验的团队成员能够更好地执行战略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7888778" y="2005616"/>
            <a:ext cx="681562" cy="198204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7906432" y="4213563"/>
            <a:ext cx="647919" cy="178076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25"/>
          <p:cNvSpPr/>
          <p:nvPr>
            <p:custDataLst>
              <p:tags r:id="rId14"/>
            </p:custDataLst>
          </p:nvPr>
        </p:nvSpPr>
        <p:spPr>
          <a:xfrm>
            <a:off x="7339682" y="2653329"/>
            <a:ext cx="1780763" cy="2685645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26"/>
          <p:cNvSpPr/>
          <p:nvPr>
            <p:custDataLst>
              <p:tags r:id="rId15"/>
            </p:custDataLst>
          </p:nvPr>
        </p:nvSpPr>
        <p:spPr>
          <a:xfrm flipV="1">
            <a:off x="7238629" y="2144412"/>
            <a:ext cx="1982040" cy="95302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39682" y="3218252"/>
            <a:ext cx="1779603" cy="160339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优化资源配置：合理分配人力、物力、财力等资源，确保战略的有效实施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0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621419" y="1986136"/>
            <a:ext cx="681562" cy="198204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0"/>
          <p:cNvSpPr/>
          <p:nvPr>
            <p:custDataLst>
              <p:tags r:id="rId18"/>
            </p:custDataLst>
          </p:nvPr>
        </p:nvSpPr>
        <p:spPr>
          <a:xfrm rot="16200000" flipH="1">
            <a:off x="3639073" y="4195301"/>
            <a:ext cx="647919" cy="177960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1"/>
          <p:cNvSpPr/>
          <p:nvPr>
            <p:custDataLst>
              <p:tags r:id="rId19"/>
            </p:custDataLst>
          </p:nvPr>
        </p:nvSpPr>
        <p:spPr>
          <a:xfrm>
            <a:off x="3073541" y="2633241"/>
            <a:ext cx="1779603" cy="2685645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2"/>
          <p:cNvSpPr/>
          <p:nvPr>
            <p:custDataLst>
              <p:tags r:id="rId20"/>
            </p:custDataLst>
          </p:nvPr>
        </p:nvSpPr>
        <p:spPr>
          <a:xfrm flipV="1">
            <a:off x="2971271" y="2124932"/>
            <a:ext cx="1982040" cy="95302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072324" y="3198163"/>
            <a:ext cx="1779603" cy="160339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制定详细计划：将战略目标分解为可操作的计划，明确时间表和责任人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10021848" y="2005616"/>
            <a:ext cx="681562" cy="198204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10038893" y="4213563"/>
            <a:ext cx="647919" cy="178076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25"/>
          <p:cNvSpPr/>
          <p:nvPr>
            <p:custDataLst>
              <p:tags r:id="rId24"/>
            </p:custDataLst>
          </p:nvPr>
        </p:nvSpPr>
        <p:spPr>
          <a:xfrm>
            <a:off x="9472144" y="2653329"/>
            <a:ext cx="1780763" cy="2685645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26"/>
          <p:cNvSpPr/>
          <p:nvPr>
            <p:custDataLst>
              <p:tags r:id="rId25"/>
            </p:custDataLst>
          </p:nvPr>
        </p:nvSpPr>
        <p:spPr>
          <a:xfrm flipV="1">
            <a:off x="9371700" y="2144412"/>
            <a:ext cx="1982040" cy="95302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472144" y="3218252"/>
            <a:ext cx="1779603" cy="160339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建立监督机制：定期评估战略执行情况，及时发现问题并采取措施进行调整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战略执行与绩效监控的关系</a:t>
            </a:r>
            <a:endParaRPr lang="zh-CN" altLang="en-US"/>
          </a:p>
        </p:txBody>
      </p:sp>
      <p:sp>
        <p:nvSpPr>
          <p:cNvPr id="104902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战略执行是企业实现目标的关键环节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绩效监控是确保战略执行有效性的重要手段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战略执行与绩效监控相互促进，共同推动企业发展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建立完善的战略执行与绩效监控机制，提高企业竞争力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战略执行的流程与步骤</a:t>
            </a:r>
            <a:endParaRPr lang="zh-CN" altLang="en-US"/>
          </a:p>
        </p:txBody>
      </p:sp>
      <p:sp>
        <p:nvSpPr>
          <p:cNvPr id="104908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制定明确的战略目标</a:t>
            </a:r>
            <a:endParaRPr lang="zh-CN" altLang="en-US"/>
          </a:p>
        </p:txBody>
      </p:sp>
      <p:sp>
        <p:nvSpPr>
          <p:cNvPr id="1049134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6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制定实施计划，确保战略目标的实现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44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8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制定战略目标，明确业务发展重点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分析外部环境和内部资源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6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确定企业的使命、愿景和价值观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制定详细的执行计划</a:t>
            </a:r>
            <a:endParaRPr lang="zh-CN" altLang="en-US"/>
          </a:p>
        </p:txBody>
      </p:sp>
      <p:sp>
        <p:nvSpPr>
          <p:cNvPr id="104919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明确战略目标：将企业的长期目标与短期目标相结合，确保目标的可实现性。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制定行动计划：根据战略目标，制定具体的行动计划，包括时间表、责任人、所需资源等。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分配资源：根据行动计划，合理分配人力、物力、财力等资源，确保计划的顺利实施。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监控与调整：在计划执行过程中，及时监控进度，发现问题及时调整计划，确保计划的顺利完成。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分配资源与任务</a:t>
            </a:r>
            <a:endParaRPr lang="zh-CN" altLang="en-US"/>
          </a:p>
        </p:txBody>
      </p:sp>
      <p:sp>
        <p:nvSpPr>
          <p:cNvPr id="1049238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确定战略目标与计划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44" name="矩形 100"/>
          <p:cNvSpPr/>
          <p:nvPr>
            <p:custDataLst>
              <p:tags r:id="rId5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TextBox 2"/>
          <p:cNvSpPr txBox="1"/>
          <p:nvPr>
            <p:custDataLst>
              <p:tags r:id="rId7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评估现有资源与能力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0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制定资源分配计划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6" name="矩形 89"/>
          <p:cNvSpPr/>
          <p:nvPr>
            <p:custDataLst>
              <p:tags r:id="rId11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8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60" name="TextBox 2"/>
          <p:cNvSpPr txBox="1"/>
          <p:nvPr>
            <p:custDataLst>
              <p:tags r:id="rId13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6818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分配任务与责任到具体部门或人员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监控与调整战略执行过程</a:t>
            </a:r>
            <a:endParaRPr lang="zh-CN" altLang="en-US"/>
          </a:p>
        </p:txBody>
      </p:sp>
      <p:sp>
        <p:nvSpPr>
          <p:cNvPr id="1049296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调整战略执行过程的时机和步骤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监控战略执行过程的重要性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监控战略执行过程的方法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监控与调整战略执行过程的注意事项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绩效监控机制的建立与实施</a:t>
            </a:r>
            <a:endParaRPr lang="zh-CN" altLang="en-US"/>
          </a:p>
        </p:txBody>
      </p:sp>
      <p:sp>
        <p:nvSpPr>
          <p:cNvPr id="104936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绩效监控的定义与目的</a:t>
            </a:r>
            <a:endParaRPr lang="zh-CN" altLang="en-US"/>
          </a:p>
        </p:txBody>
      </p:sp>
      <p:sp>
        <p:nvSpPr>
          <p:cNvPr id="10494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lstStyle/>
          <a:p>
            <a:r>
              <a:rPr lang="zh-CN" altLang="en-US"/>
              <a:t>绩效监控的定义：对组织成员在工作中表现出来的绩效进行系统、全面、客观的评估和反馈</a:t>
            </a:r>
            <a:endParaRPr lang="zh-CN" altLang="en-US"/>
          </a:p>
          <a:p>
            <a:r>
              <a:rPr lang="zh-CN" altLang="en-US"/>
              <a:t>绩效监控的目的：确保组织目标的实现，提高员工的工作积极性和工作绩效，促进组织的持续改进和发展  绩效监控的定义与目的</a:t>
            </a:r>
            <a:endParaRPr lang="zh-CN" altLang="en-US"/>
          </a:p>
          <a:p>
            <a:pPr lvl="1"/>
            <a:r>
              <a:rPr lang="zh-CN" altLang="en-US"/>
              <a:t>绩效监控的定义与目的</a:t>
            </a:r>
            <a:endParaRPr lang="zh-CN" altLang="en-US"/>
          </a:p>
          <a:p>
            <a:r>
              <a:rPr lang="zh-CN" altLang="en-US"/>
              <a:t>绩效监控的定义：对组织成员在工作中表现出来的绩效进行系统、全面、客观的评估和反馈</a:t>
            </a:r>
            <a:endParaRPr lang="zh-CN" altLang="en-US"/>
          </a:p>
          <a:p>
            <a:r>
              <a:rPr lang="zh-CN" altLang="en-US"/>
              <a:t>绩效监控的目的：确保组织目标的实现，提高员工的工作积极性和工作绩效，促进组织的持续改进和发展  绩效监控的定义与目的</a:t>
            </a:r>
            <a:endParaRPr lang="zh-CN" altLang="en-US"/>
          </a:p>
          <a:p>
            <a:pPr lvl="1"/>
            <a:r>
              <a:rPr lang="zh-CN" altLang="en-US"/>
              <a:t>绩效监控的定义与目的</a:t>
            </a:r>
            <a:endParaRPr lang="zh-CN" altLang="en-US"/>
          </a:p>
          <a:p>
            <a:r>
              <a:rPr lang="zh-CN" altLang="en-US"/>
              <a:t>绩效监控的定义：对组织成员在工作中表现出来的绩效进行系统、全面、客观的评估和反馈</a:t>
            </a:r>
            <a:endParaRPr lang="zh-CN" altLang="en-US"/>
          </a:p>
          <a:p>
            <a:r>
              <a:rPr lang="zh-CN" altLang="en-US"/>
              <a:t>绩效监控的目的：确保组织目标的实现，提高员工的工作积极性和工作绩效，促进组织的持续改进和发展  绩效监控的定义与目的</a:t>
            </a:r>
            <a:endParaRPr lang="zh-CN" altLang="en-US"/>
          </a:p>
          <a:p>
            <a:pPr lvl="1"/>
            <a:r>
              <a:rPr lang="zh-CN" altLang="en-US"/>
              <a:t>绩效监控的定义与目的</a:t>
            </a:r>
            <a:endParaRPr lang="zh-CN" altLang="en-US"/>
          </a:p>
          <a:p>
            <a:r>
              <a:rPr lang="zh-CN" altLang="en-US"/>
              <a:t>绩效监控的定义：对组织成员在工作中表现出来的绩效进行系统、全面、客观的评估和反馈</a:t>
            </a:r>
            <a:endParaRPr lang="zh-CN" altLang="en-US"/>
          </a:p>
          <a:p>
            <a:r>
              <a:rPr lang="zh-CN" altLang="en-US"/>
              <a:t>绩效监控的目的：确保组织目标的实现，提高员工的工作积极性和工作绩效，促进组织的持续改进和发展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绩效监控的指标体系设计</a:t>
            </a:r>
            <a:endParaRPr lang="zh-CN" altLang="en-US"/>
          </a:p>
        </p:txBody>
      </p:sp>
      <p:sp>
        <p:nvSpPr>
          <p:cNvPr id="1049450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2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54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绩效监控指标的选取：根据企业战略目标和业务特点，选取关键绩效指标（KPI）和平衡计分卡等合适的绩效监控指标。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8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60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绩效监控指标的制定：明确各项指标的定义、计算方法、数据来源和评价标准，确保指标的可操作性和可衡量性。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64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66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绩效监控指标的调整与优化：根据企业内外部环境的变化和实际执行情况，及时调整和优化绩效监控指标，确保其与企业战略目标的一致性。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70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72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绩效监控指标的实施与监控：通过定期收集和分析各项指标的数据，及时发现问题和不足，采取相应的措施加以改进，确保绩效监控机制的有效实施。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https://d.book118.com/347154002161006031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3"/>
  <p:tag name="KSO_WM_UNIT_INDEX" val="1_1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4"/>
  <p:tag name="KSO_WM_UNIT_INDEX" val="1_1_4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2"/>
  <p:tag name="KSO_WM_UNIT_INDEX" val="1_1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3"/>
  <p:tag name="KSO_WM_UNIT_INDEX" val="1_3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4"/>
  <p:tag name="KSO_WM_UNIT_INDEX" val="1_3_4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3"/>
  <p:tag name="KSO_WM_UNIT_INDEX" val="1_4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4"/>
  <p:tag name="KSO_WM_UNIT_INDEX" val="1_4_4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3"/>
  <p:tag name="KSO_WM_UNIT_INDEX" val="1_2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4"/>
  <p:tag name="KSO_WM_UNIT_INDEX" val="1_2_4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2_1"/>
  <p:tag name="KSO_WM_UNIT_INDEX" val="1_2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2"/>
  <p:tag name="KSO_WM_UNIT_INDEX" val="1_2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3"/>
  <p:tag name="KSO_WM_UNIT_INDEX" val="1_5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4"/>
  <p:tag name="KSO_WM_UNIT_INDEX" val="1_5_4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5_1"/>
  <p:tag name="KSO_WM_UNIT_INDEX" val="1_5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2"/>
  <p:tag name="KSO_WM_UNIT_INDEX" val="1_5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3">
      <vt:lpstr>Arial</vt:lpstr>
      <vt:lpstr>Calibri</vt:lpstr>
      <vt:lpstr>微软雅黑</vt:lpstr>
      <vt:lpstr>Calibri Light</vt:lpstr>
      <vt:lpstr>宋体</vt:lpstr>
      <vt:lpstr>Wingdings</vt:lpstr>
      <vt:lpstr>Office Theme</vt:lpstr>
      <vt:lpstr>企业管理的战略执行与绩效监控机制</vt:lpstr>
      <vt:lpstr>目录</vt:lpstr>
      <vt:lpstr>添加章节标题</vt:lpstr>
      <vt:lpstr>战略执行的重要性</vt:lpstr>
      <vt:lpstr>战略执行的定义与意义</vt:lpstr>
      <vt:lpstr>战略执行的关键要素</vt:lpstr>
      <vt:lpstr>战略执行与绩效监控的关系</vt:lpstr>
      <vt:lpstr>战略执行的流程与步骤</vt:lpstr>
      <vt:lpstr>制定明确的战略目标</vt:lpstr>
      <vt:lpstr>制定详细的执行计划</vt:lpstr>
      <vt:lpstr>分配资源与任务</vt:lpstr>
      <vt:lpstr>监控与调整战略执行过程</vt:lpstr>
      <vt:lpstr>绩效监控机制的建立与实施</vt:lpstr>
      <vt:lpstr>绩效监控的定义与目的</vt:lpstr>
      <vt:lpstr>绩效监控的指标体系设计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2024-09-04T10:29:42.304</cp:lastPrinted>
  <dcterms:created xsi:type="dcterms:W3CDTF">2024-09-04T02:29:42Z</dcterms:created>
  <dcterms:modified xsi:type="dcterms:W3CDTF">2024-09-04T02:29:44Z</dcterms:modified>
</cp:coreProperties>
</file>