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0722C-3F8A-43A2-80B6-ACC2136F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74364-D336-48B2-9923-C69D3EE5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1C821-63AD-4088-BA14-FDB11073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28D7D-B082-40C1-9D4C-B6E35945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455F2-FB27-4907-B6BC-80AAC170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92315-F543-401A-A323-AA4080F6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B5AE4-836F-4BA5-B51A-EFE1D246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61DC6-636F-47A3-9335-8AC632A0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B4736-09DF-4F25-BFD6-C7FBA8F9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A0ABE-8F08-4755-BB57-3B90652D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1B928-1260-482E-94DE-6C095F6C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4011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Flash动画专题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Flash动画制作基础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Flash动画制作技巧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以流式媒体形式发布，文件体积小，可在多种平台播放，具有交互性和多媒体集成性。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Flash动画是一种基于矢量图形的交互式动画设计，使用Adobe Flash（现已更名为Adobe Animate）软件进行制作。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起源于20世纪90年代，随着互联网的发展而兴起，成为网络动画的代表。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什么是Flash动画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66" r="347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使用矢量图形，可任意缩放而不失清晰度。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矢量图形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通过ActionScript脚本语言实现丰富的交互功能。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可在多种操作系统和浏览器中播放。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边下载边播放，适用于网络传播。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流式媒体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Flash动画的特点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为网站增添动态元素，提高用户体验。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课件制作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基于Flash的游戏曾一度风靡全球，现多为移动端游戏。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利用Flash动画的交互性和动态效果吸引用户点击。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用于教育领域的课件和演示文稿。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Flash动画的应用领域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Flash动画制作基础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0244" r="402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用于选择、拖动、旋转和缩放对象。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包括线条、椭圆、矩形等绘图工具，用于创建基本图形。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用于设置笔触颜色、填充颜色等。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颜色工具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用于创建和编辑文本。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文本工具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1" r="15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是Flash动画的基本单位，用于控制动画的时间和顺序。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将动画元素组织在不同的图层中，方便管理和编辑。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帧与图层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元件与实例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创建可重复使用的图形、按钮或影片剪辑，可以减少文件大小和提高工作效率。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是元件在场景中的具体应用，可以对实例进行修改而不会影响原始元件。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Flash动画制作技巧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98" b="12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掌握物体的自然运动规律，如重力、弹性、惯性等，能够使动画更加真实。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合理控制动画的节奏，使动作自然流畅，符合实际运动规律。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运动规律与动画节奏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动画节奏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运动规律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运用不同的色彩搭配，营造出不同的氛围和情感，增强动画的表现力。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根据动画内容选择合适的音效，增强动画的感染力和表现力。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色彩与音效的运用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通过交互设计使观众能够与动画进行互动，增加观众的参与感和体验感。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鼠标效果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设计有趣的鼠标效果，如光标变换、悬停效果等，提升用户体验和互动性。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0333" b="10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交互设计与鼠标效果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https://d.book118.com/347154011052006042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2024-09-15T14:20:50.329</cp:lastPrinted>
  <dcterms:created xsi:type="dcterms:W3CDTF">2024-09-15T06:20:50Z</dcterms:created>
  <dcterms:modified xsi:type="dcterms:W3CDTF">2024-09-15T06:20:52Z</dcterms:modified>
</cp:coreProperties>
</file>