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86BAC-CF86-4946-AE64-5816DE8F2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D3524-C469-454F-B345-81956D3D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7B183-5828-4623-8460-4C0D82E58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DFD35-59C2-4733-89C2-1BF1E36F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1B010-AE65-4C00-B38C-81CC2D89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85B159-9CDE-453A-93DB-3BB99C3D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5DCB8-F44F-46FF-98B2-290DE0F4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4AC16-18F4-4849-9599-A3560F3C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40291-F3A6-4F23-9D5A-79E8C8F8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BB9F0-3FB9-4FEF-9E72-8EF6F319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FA1FA-B759-4D72-851E-D9C5DF495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50261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《管理者的职责》ppt课件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管理者的技能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管理者的挑战与应对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管理者是指在组织中担任计划、组织、领导、控制等职责的人员，负责协调和整合组织的各项资源，实现组织的目标和愿景。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管理者在组织中扮演着多重角色，包括决策者、组织者、领导者、协调者等，这些角色相互交织，共同构成了管理者的职责和任务。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定义与角色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负责具体执行和操作层面的事务，如生产线上的班组长。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基层管理者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中层管理者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高层管理者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负责协调和整合各个部门的工作，如部门经理。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负责制定组织的战略方向和决策，如总裁、CEO等。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管理者应具备的品质和特质，包括诚实守信、责任心、团队合作精神等。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管理者应具备的技能和才干，包括沟通能力、分析能力、领导能力等。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管理者需要通过不断的学习和实践来提高自己的素质和能力，以更好地履行管理职责。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培养与提升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管理者的素质与能力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详细描述：作为管理者，首要职责是制定明确、可实现的目标。这些目标应与组织战略一致，并确保团队成员了解并为之努力。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总结词：合理分工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详细描述：管理者需有效地组织和协调团队成员的工作，合理分配任务，确保工作顺利进行。同时，要关注团队成员的技能和特长，使其发挥最大价值。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总结词：提供反馈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详细描述：管理者需定期对团队成员的工作进行指导与评估，提供建设性反馈，帮助其改进和成长。同时，要确保评估公平、公正，激励团队成员积极工作。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总结词：激发动力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详细描述：管理者需了解如何激发团队成员的内在动力，通过奖励、认可和鼓励等方式，提高其工作积极性和满意度。同时，要保持与团队成员的良好沟通，及时解决工作中的问题和困惑。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总结词：果断决策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详细描述：在面对复杂问题时，管理者需具备快速、果断的决策能力。同时，要善于分析问题，找出根本原因，采取有效措施解决。在决策过程中，还需考虑风险和可行性，确保决策的科学性和可行性。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决策与解决问题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管理者的技能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526" b="45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是指管理者如何带领团队实现目标的能力。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包括民主、权威、放任等不同风格，应根据团队特点和任务需求选择合适的领导风格。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管理者应通过自身影响力和人格魅力，影响和激励团队成员，推动团队发展。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https://d.book118.com/347155026123006033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2024-09-07T03:57:34.356</cp:lastPrinted>
  <dcterms:created xsi:type="dcterms:W3CDTF">2024-09-06T19:57:34Z</dcterms:created>
  <dcterms:modified xsi:type="dcterms:W3CDTF">2024-09-06T19:57:36Z</dcterms:modified>
</cp:coreProperties>
</file>