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A3671-9EAB-4115-854B-575C01AC0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7D2ED-2B41-43EA-B9E9-83813E31C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AF817-6A6E-4654-AB0F-32308BEAA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CC232-B177-4931-81FB-68D394717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107562-4AA7-4A93-9378-EE88DD0ED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F1B65A-DA34-4C3D-9523-F1FECB2E8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A2E732-EB6B-40CF-9687-829D233B9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40559-8177-46A2-A335-A47465F9F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2846F-DD23-4A87-AF3B-E2703FD13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FC2F6-8F90-4D90-8941-D02F2C5C6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79F77-3DDE-4770-B312-89BF2169C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55113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消防装备助理研习班：液压破拆工具及抢险救援逃生避难器材\n## 1.液压破拆工具的基本原理及应用场景\n### 1.1液压破拆工具的工作原理及分类\n### 1.2液压破拆工具在消防领域的应用场景\n### 1.3液压破拆工具的选择与使用注意事项\n## 2.抢险救援逃生避难器材的种类及特点\n### 2.1抢险救援逃生避难器材的种类及功能\n### 2.2抢险救援逃生避难器材的使用方法及注意事项\n### 2.3抢险救援逃生避难器材的维护与保养\n## 3.液压破拆工具与抢险救援逃生避难器材的配合使用\n### 3.1液压破拆工具在抢险救援逃生避难器材中的应用\n### 3.2液压破拆工具与抢险救援逃生避难器材的协同作战\n### 3.3液压破拆工具与抢险救援逃生避难器材的实战案例分析\n## 4.消防装备助理的职责与要求\n### 4.1消防装备助理的职责范围\n### 4.2消防装备助理的基本素质要求\n### 4.3消防装备助理的工作流程与规范\n## 5.消防装备助理的实际操作技能培训\n### 5.1液压破拆工具与抢险救援逃生避难器材的操作技能培训\n### 5.2消防装备助理的实战演练与应急演练\n### 5.3消防装备助理的考核与评估\n## 6.消防装备助理的未来发展趋势与展望\n### 6.1消防装备助理技术的发展趋势\n### 6.2消防装备助理在消防领域的应用前景\n### 6.3消防装备助理的职业发展规划与建议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000"/>
              <a:t>消防装备助理研习班：液压破拆工具及抢险救援逃生避难器材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液压破拆工具的基本原理及应用场景</a:t>
            </a:r>
            <a:endParaRPr/>
          </a:p>
        </p:txBody>
      </p:sp>
      <p:sp>
        <p:nvSpPr>
          <p:cNvPr id="12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液压破拆工具的工作原理</a:t>
                </a:r>
                <a:endParaRPr/>
              </a:p>
            </p:txBody>
          </p:sp>
          <p:sp>
            <p:nvSpPr>
              <p:cNvPr id="2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通过液压泵将液压油压缩，产生高压油液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高压油液通过液压缸驱动活塞杆，使破拆工具产生破拆力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破拆力作用于目标物体，实现破拆目的</a:t>
                </a:r>
                <a:endParaRPr/>
              </a:p>
            </p:txBody>
          </p:sp>
          <p:sp>
            <p:nvSpPr>
              <p:cNvPr id="2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液压破拆工具的分类</a:t>
                </a:r>
                <a:endParaRPr/>
              </a:p>
            </p:txBody>
          </p:sp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按动力源分类：电动液压破拆工具、手动液压破拆工具、内燃机液压破拆工具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按用途分类：液压剪、液压扩张器、液压切割器等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按力量大小分类：轻型液压破拆工具、中型液压破拆工具、重型液压破拆工具</a:t>
                </a:r>
                <a:endParaRPr/>
              </a:p>
            </p:txBody>
          </p:sp>
          <p:sp>
            <p:nvSpPr>
              <p:cNvPr id="2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液压破拆工具的工作原理及分类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火灾事故救援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液压破拆工具可用于破拆燃烧物、切割火源、扩张通道等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帮助消防员迅速救出被困人员，减少火灾损失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交通事故救援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液压破拆工具可用于切割汽车、扩张变形的车门、移除事故现场障碍物等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帮助救援人员迅速救出被困人员，确保救援顺利进行</a:t>
                </a:r>
                <a:endParaRPr/>
              </a:p>
            </p:txBody>
          </p:sp>
          <p:pic>
            <p:nvPicPr>
              <p:cNvPr id="22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建筑物倒塌救援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液压破拆工具可用于破拆混凝土、钢筋、砖墙等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帮助救援人员寻找被埋人员，提高救援效率</a:t>
                </a:r>
                <a:endParaRPr/>
              </a:p>
            </p:txBody>
          </p:sp>
          <p:pic>
            <p:nvPicPr>
              <p:cNvPr id="22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液压破拆工具在消防领域的应用场景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液压破拆工具的选择与使用注意事项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选择合适的液压破拆工具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根据救援场景选择合适的动力源、用途和力量大小的液压破拆工具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考虑液压破拆工具的便携性、易操作性和可靠性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使用注意事项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使用前检查液压破拆工具的压力、密封和管路是否正常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避免液压破拆工具长时间承受过大的压力，防止泄漏和损坏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使用后及时清洗液压破拆工具，避免杂质堵塞管路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抢险救援逃生避难器材的种类及特点</a:t>
            </a:r>
            <a:endParaRPr/>
          </a:p>
        </p:txBody>
      </p:sp>
      <p:sp>
        <p:nvSpPr>
          <p:cNvPr id="24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抢险救援逃生避难器材的种类及功能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逃生避难器材的种类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逃生绳、逃生梯、逃生箱、逃生袋等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呼吸器、防毒面具、应急照明、应急广播等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防火毯、灭火器、灭火弹、灭火喷雾器等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逃生避难器材的功能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帮助人员迅速逃离火灾现场，减少火灾伤亡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提供必要的防护设施，降低火灾中毒风险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灭火器材用于迅速扑灭初期火灾，防止火势蔓延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6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6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6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使用方法</a:t>
                </a:r>
                <a:endParaRPr/>
              </a:p>
            </p:txBody>
          </p:sp>
          <p:sp>
            <p:nvSpPr>
              <p:cNvPr id="26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逃生绳：将逃生绳固定在牢固的物体上，人员通过打结、滑轮等方式下滑至安全地带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逃生梯：将逃生梯放置在稳固的支撑物上，人员依次登上逃生梯，撤离火灾现场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逃生箱：将逃生箱放置在易于搬运的位置，人员进入逃生箱，通过拉绳等方式转移至安全地带</a:t>
                </a:r>
                <a:endParaRPr/>
              </a:p>
            </p:txBody>
          </p:sp>
        </p:grpSp>
        <p:grpSp>
          <p:nvGrpSpPr>
            <p:cNvPr id="26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使用注意事项</a:t>
                </a:r>
                <a:endParaRPr/>
              </a:p>
            </p:txBody>
          </p:sp>
          <p:sp>
            <p:nvSpPr>
              <p:cNvPr id="27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逃生避难器材应定期检查，确保性能良好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使用逃生避难器材时，应遵循相关操作规程，避免发生意外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逃生避难器材应存放在明显位置，便于人员快速取用</a:t>
                </a:r>
                <a:endParaRPr/>
              </a:p>
            </p:txBody>
          </p:sp>
          <p:sp>
            <p:nvSpPr>
              <p:cNvPr id="27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抢险救援逃生避难器材的使用方法及注意事项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维护方法</a:t>
                </a:r>
                <a:endParaRPr/>
              </a:p>
            </p:txBody>
          </p:sp>
          <p:sp>
            <p:nvSpPr>
              <p:cNvPr id="2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定期检查逃生避难器材的性能，及时发现并修复问题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对逃生避难器材进行清洁保养，确保其正常使用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对逃生避难器材进行适当的润滑，延长使用寿命</a:t>
                </a:r>
                <a:endParaRPr/>
              </a:p>
            </p:txBody>
          </p:sp>
          <p:sp>
            <p:nvSpPr>
              <p:cNvPr id="2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保养注意事项</a:t>
                </a:r>
                <a:endParaRPr/>
              </a:p>
            </p:txBody>
          </p:sp>
          <p:sp>
            <p:nvSpPr>
              <p:cNvPr id="2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不要使用具有腐蚀性的清洁剂清洗逃生避难器材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避免在高温、潮湿的环境中存放逃生避难器材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定期对逃生避难器材进行训练，提高人员的使用熟练度</a:t>
                </a:r>
                <a:endParaRPr/>
              </a:p>
            </p:txBody>
          </p:sp>
          <p:sp>
            <p:nvSpPr>
              <p:cNvPr id="2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抢险救援逃生避难器材的维护与保养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液压破拆工具与抢险救援逃生避难器材的配合使用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液压破拆工具用于破拆障碍物，为逃生避难器材的搬运和安置创造条件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液压破拆工具可用于破拆建筑物、车辆等障碍物，为逃生梯、逃生箱等器材的搬运和安置创造条件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液压破拆工具可用于破拆火源，降低火灾风险，为逃生避难器材的使用提供安全保障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液压破拆工具与逃生避难器材的协同作战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液压破拆工具与逃生绳、逃生梯等逃生避难器材配合使用，提高救援效率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液压破拆工具与呼吸器、防毒面具等防护器材配合使用，降低火灾中毒风险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液压破拆工具在抢险救援逃生避难器材中的应用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液压破拆工具与逃生避难器材的实战案例分析</a:t>
                </a:r>
                <a:endParaRPr/>
              </a:p>
            </p:txBody>
          </p:sp>
          <p:sp>
            <p:nvSpPr>
              <p:cNvPr id="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通过分析实际火灾案例，了解液压破拆工具与逃生避难器材在救援过程中的应用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学习如何根据火灾现场情况，合理选择和使用液压破拆工具与逃生避难器材</a:t>
                </a:r>
                <a:endParaRPr/>
              </a:p>
            </p:txBody>
          </p:sp>
          <p:sp>
            <p:nvSpPr>
              <p:cNvPr id="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液压破拆工具与逃生避难器材的实战演练</a:t>
                </a:r>
                <a:endParaRPr/>
              </a:p>
            </p:txBody>
          </p:sp>
          <p:sp>
            <p:nvSpPr>
              <p:cNvPr id="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组织消防员进行液压破拆工具与逃生避难器材的实战演练，提高救援能力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通过实战演练，发现液压破拆工具与逃生避难器材在使用过程中的问题，不断优化和改进</a:t>
                </a:r>
                <a:endParaRPr/>
              </a:p>
            </p:txBody>
          </p:sp>
          <p:sp>
            <p:nvSpPr>
              <p:cNvPr id="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液压破拆工具与抢险救援逃生避难器材的协同作战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https://d.book118.com/347155113004006046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消防装备助理研习班：液压破拆工具及抢险救援逃生避难器材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2024-09-20T23:33:58.725</cp:lastPrinted>
  <dcterms:created xsi:type="dcterms:W3CDTF">2024-09-20T15:33:58Z</dcterms:created>
  <dcterms:modified xsi:type="dcterms:W3CDTF">2024-09-20T15:34:00Z</dcterms:modified>
</cp:coreProperties>
</file>