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HCTHH+MS-UIGothic"/>
      <p:regular r:id="rId18"/>
    </p:embeddedFont>
    <p:embeddedFont>
      <p:font typeface="NAGHCD+VVETAI+ArialMT"/>
      <p:regular r:id="rId19"/>
    </p:embeddedFont>
    <p:embeddedFont>
      <p:font typeface="LIHGBN+ATQLWL+Arial-BoldMT"/>
      <p:regular r:id="rId20"/>
    </p:embeddedFont>
    <p:embeddedFont>
      <p:font typeface="IIFENJ+HAFHNL+MicrosoftYaHei-Bold"/>
      <p:regular r:id="rId21"/>
    </p:embeddedFont>
    <p:embeddedFont>
      <p:font typeface="FVHHOW+JBWDMS+MicrosoftYaHei"/>
      <p:regular r:id="rId22"/>
    </p:embeddedFont>
    <p:embeddedFont>
      <p:font typeface="SOCPGR+JBWDMS+MicrosoftYaHei"/>
      <p:regular r:id="rId23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B63D2-11E5-429F-8F8A-F93FB8FF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2E020-063B-4ADB-BB1D-2F0BD6C7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6686E-B1BB-4718-84F6-C4CDD45C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3AF4E-25E4-49CE-8D9A-CD7F2304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395CE-B40B-4FA4-9FFE-2AA6733B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E4D04-1919-4330-BC20-32C015D1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58BF0-37D8-4B57-B3FE-35010858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E525B-2AF6-40E3-A4BB-64CE1BD7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1D468-03F1-4F69-AA9A-86A85EEC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DD00E-588C-4420-9569-75D2AFC9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F8D2F-E596-4524-AE20-5CF95DE5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5135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623244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QHCTHH+MS-UIGothic"/>
                <a:cs typeface="QHCTHH+MS-UIGothic"/>
              </a:rPr>
              <a:t>高三一冷不均引起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HCTHH+MS-UIGothic"/>
                <a:cs typeface="QHCTHH+MS-UIGothic"/>
              </a:rPr>
              <a:t>的大气运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GHCD+VVETAI+ArialMT"/>
                <a:cs typeface="NAGHCD+VVETA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GHCD+VVETAI+ArialMT"/>
                <a:cs typeface="NAGHCD+VVETA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841941" cy="1880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GHCD+VVETAI+ArialMT"/>
                <a:cs typeface="NAGHCD+VVETA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动实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GHCD+VVETAI+ArialMT"/>
                <a:cs typeface="NAGHCD+VVETA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的模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GHCD+VVETAI+ArialMT"/>
                <a:cs typeface="NAGHCD+VVETA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的未来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QHCTHH+MS-UIGothic"/>
                <a:cs typeface="QHCTHH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512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QHCTHH+MS-UIGothic"/>
                <a:cs typeface="QHCTHH+MS-UIGothic"/>
              </a:rPr>
              <a:t>冷不均引起的大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HCTHH+MS-UIGothic"/>
                <a:cs typeface="QHCTHH+MS-UIGothic"/>
              </a:rPr>
              <a:t>气运概述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IHGBN+ATQLWL+Arial-BoldMT"/>
                <a:cs typeface="LIHGBN+ATQLWL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是指由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于地球表面温度差异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致的大气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中气流的形成和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不均引起的大气运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具有空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上的不均匀性，受到多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种因素的影响，如地形、洋流、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大气运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IFENJ+HAFHNL+MicrosoftYaHei-Bold"/>
                <a:cs typeface="IIFENJ+HAFHN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IFENJ+HAFHNL+MicrosoftYaHei-Bold"/>
                <a:cs typeface="IIFENJ+HAFHN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IFENJ+HAFHNL+MicrosoftYaHei-Bold"/>
                <a:cs typeface="IIFENJ+HAFHN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纬</a:t>
            </a:r>
            <a:r>
              <a:rPr sz="2000" spc="25">
                <a:solidFill>
                  <a:srgbClr val="0084FF"/>
                </a:solidFill>
                <a:latin typeface="QHCTHH+MS-UIGothic"/>
                <a:cs typeface="QHCTHH+MS-UIGothic"/>
              </a:rPr>
              <a:t>向气流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经</a:t>
            </a:r>
            <a:r>
              <a:rPr sz="2000" spc="25">
                <a:solidFill>
                  <a:srgbClr val="0084FF"/>
                </a:solidFill>
                <a:latin typeface="QHCTHH+MS-UIGothic"/>
                <a:cs typeface="QHCTHH+MS-UIGothic"/>
              </a:rPr>
              <a:t>向气流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QHCTHH+MS-UIGothic"/>
                <a:cs typeface="QHCTHH+MS-UIGothic"/>
              </a:rPr>
              <a:t>上升和下沉气流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由于地球自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转产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生的科里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奥利力影响，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致气流在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度方向上的运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由于温度差异引起的气流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度方向上的运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由于温度和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致的气流上升或下沉运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大气运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气候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84FF"/>
                </a:solidFill>
                <a:latin typeface="QHCTHH+MS-UIGothic"/>
                <a:cs typeface="QHCTHH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天气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预报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境保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大气运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是影响气候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的重要因素之一，如厄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诺现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象、季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大气运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分析，可以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天气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化，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和生活提供重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大气运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动对污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染物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散和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迁移有重要影响，了解大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气运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境保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治理。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512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QHCTHH+MS-UIGothic"/>
                <a:cs typeface="QHCTHH+MS-UIGothic"/>
              </a:rPr>
              <a:t>冷不均引起的大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HCTHH+MS-UIGothic"/>
                <a:cs typeface="QHCTHH+MS-UIGothic"/>
              </a:rPr>
              <a:t>气运原理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IHGBN+ATQLWL+Arial-BoldMT"/>
                <a:cs typeface="LIHGBN+ATQLWL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温度差异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大气运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FFFDFD"/>
                </a:solidFill>
                <a:latin typeface="QHCTHH+MS-UIGothic"/>
                <a:cs typeface="QHCTHH+MS-UIGothic"/>
              </a:rPr>
              <a:t>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驱动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HCTHH+MS-UIGothic"/>
                <a:cs typeface="QHCTHH+MS-UIGothic"/>
              </a:rPr>
              <a:t>温度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QHCTHH+MS-UIGothic"/>
                <a:cs typeface="QHCTHH+MS-UIGothic"/>
              </a:rPr>
              <a:t>与流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QHCTHH+MS-UIGothic"/>
                <a:cs typeface="QHCTHH+MS-UIGothic"/>
              </a:rPr>
              <a:t>的相互作用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由于地表吸收太阳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射能后加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致地表附近空气温度升高，密度减小，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生上升运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温度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化影响流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，流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化又反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作用于温度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，形成复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HCTHH+MS-UIGothic"/>
                <a:cs typeface="QHCTHH+MS-UIGothic"/>
              </a:rPr>
              <a:t>温差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驱动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不同地区之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的温度差异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致水平气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梯度力，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生大气的水平运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HCTHH+MS-UIGothic"/>
                <a:cs typeface="QHCTH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差异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大气运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水平气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梯度力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由于水平方向上存在气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差异，空气会从高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区流向低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气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系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和低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的形成与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持，影响大气的运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路径和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气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压场</a:t>
            </a:r>
            <a:r>
              <a:rPr sz="2300" spc="23">
                <a:solidFill>
                  <a:srgbClr val="0084FF"/>
                </a:solidFill>
                <a:latin typeface="QHCTHH+MS-UIGothic"/>
                <a:cs typeface="QHCTHH+MS-UIGothic"/>
              </a:rPr>
              <a:t>与流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84FF"/>
                </a:solidFill>
                <a:latin typeface="QHCTHH+MS-UIGothic"/>
                <a:cs typeface="QHCTHH+MS-UIGothic"/>
              </a:rPr>
              <a:t>的相互作用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压变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化影响流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，流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化又反作用于气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压场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，形成各种天气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大气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流的形成与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力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0084FF"/>
                </a:solidFill>
                <a:latin typeface="QHCTHH+MS-UIGothic"/>
                <a:cs typeface="QHCTHH+MS-UIGothic"/>
              </a:rPr>
              <a:t>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季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风环</a:t>
            </a:r>
            <a:r>
              <a:rPr sz="1550">
                <a:solidFill>
                  <a:srgbClr val="0084FF"/>
                </a:solidFill>
                <a:latin typeface="QHCTHH+MS-UIGothic"/>
                <a:cs typeface="QHCTHH+MS-UIGothic"/>
              </a:rPr>
              <a:t>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由于地表加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不均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致的空气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上升或下沉运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，形成大气的</a:t>
            </a:r>
          </a:p>
          <a:p>
            <a:pPr marL="15430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水平流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由于海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陆热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差异和行星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风带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的季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性移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，形成季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三圈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0084FF"/>
                </a:solidFill>
                <a:latin typeface="QHCTHH+MS-UIGothic"/>
                <a:cs typeface="QHCTHH+MS-UIGothic"/>
              </a:rPr>
              <a:t>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大气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流的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1550" spc="25">
                <a:solidFill>
                  <a:srgbClr val="0084FF"/>
                </a:solidFill>
                <a:latin typeface="QHCTHH+MS-UIGothic"/>
                <a:cs typeface="QHCTHH+MS-UIGothic"/>
              </a:rPr>
              <a:t>持机制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在地球自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和地球表面海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陆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布的影响下，形成低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度、中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度和高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度三个不同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度圈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地球自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、地球表面海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陆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分布、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太阳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射能等共同作用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持大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512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QHCTHH+MS-UIGothic"/>
                <a:cs typeface="QHCTHH+MS-UIGothic"/>
              </a:rPr>
              <a:t>冷不均引起的大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HCTHH+MS-UIGothic"/>
                <a:cs typeface="QHCTHH+MS-UIGothic"/>
              </a:rPr>
              <a:t>气运析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IHGBN+ATQLWL+Arial-BoldMT"/>
                <a:cs typeface="LIHGBN+ATQLWL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季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的形成与影响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QHCTHH+MS-UIGothic"/>
                <a:cs typeface="QHCTHH+MS-UIGothic"/>
              </a:rPr>
              <a:t>季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2000" spc="15">
                <a:solidFill>
                  <a:srgbClr val="FFFFFF"/>
                </a:solidFill>
                <a:latin typeface="QHCTHH+MS-UIGothic"/>
                <a:cs typeface="QHCTHH+MS-UIGothic"/>
              </a:rPr>
              <a:t>的形成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由于地球自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转轴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与地球公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转轴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斜角度，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致不同半球的季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相反。在夏季，太阳直射点北移，赤道低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向北移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，而副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向南移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，形成南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；在冬季，太阳直射点南移，赤道低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向南移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而副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压带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向北移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，形成北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和西北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。由于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种季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化，形成了季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QHCTHH+MS-UIGothic"/>
                <a:cs typeface="QHCTHH+MS-UIGothic"/>
              </a:rPr>
              <a:t>季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风</a:t>
            </a:r>
            <a:r>
              <a:rPr sz="2000" spc="15">
                <a:solidFill>
                  <a:srgbClr val="0084FF"/>
                </a:solidFill>
                <a:latin typeface="QHCTHH+MS-UIGothic"/>
                <a:cs typeface="QHCTHH+MS-UIGothic"/>
              </a:rPr>
              <a:t>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季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风对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气候、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和人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生活等方面都有重要影响。季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气候的特点是雨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同期，有利于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和人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活。但是，季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也容易引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洪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涝</a:t>
            </a:r>
            <a:r>
              <a:rPr sz="1500">
                <a:solidFill>
                  <a:srgbClr val="004280"/>
                </a:solidFill>
                <a:latin typeface="QHCTHH+MS-UIGothic"/>
                <a:cs typeface="QHCTHH+MS-UIGothic"/>
              </a:rPr>
              <a:t>、干旱等自然灾害。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飓风</a:t>
            </a:r>
            <a:r>
              <a:rPr sz="3000">
                <a:solidFill>
                  <a:srgbClr val="0084FF"/>
                </a:solidFill>
                <a:latin typeface="QHCTHH+MS-UIGothic"/>
                <a:cs typeface="QHCTHH+MS-UIGothic"/>
              </a:rPr>
              <a:t>的形成与影响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飓风</a:t>
            </a:r>
            <a:r>
              <a:rPr sz="2000" spc="15">
                <a:solidFill>
                  <a:srgbClr val="0084FF"/>
                </a:solidFill>
                <a:latin typeface="QHCTHH+MS-UIGothic"/>
                <a:cs typeface="QHCTHH+MS-UIGothic"/>
              </a:rPr>
              <a:t>的成因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飓风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的形成与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海面温度高、低气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、地球自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等因素有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关。当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海面温度超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VHHOW+JBWDMS+MicrosoftYaHei"/>
                <a:cs typeface="FVHHOW+JBWDMS+MicrosoftYaHei"/>
              </a:rPr>
              <a:t>26.5℃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，海水蒸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形成的水汽上升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到空中，形成低气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中心。随着低气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中心的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展，气流上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升速度加快，形成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飓风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飓风</a:t>
            </a:r>
            <a:r>
              <a:rPr sz="2000" spc="15">
                <a:solidFill>
                  <a:srgbClr val="0084FF"/>
                </a:solidFill>
                <a:latin typeface="QHCTHH+MS-UIGothic"/>
                <a:cs typeface="QHCTHH+MS-UIGothic"/>
              </a:rPr>
              <a:t>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飓风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大的自然灾害，具有极高的破坏力。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飓风带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来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的狂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暴雨会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致房屋倒塌、道路阻断、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力中断等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重后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果。同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飓风还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会引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涝</a:t>
            </a:r>
            <a:r>
              <a:rPr sz="1350">
                <a:solidFill>
                  <a:srgbClr val="000000"/>
                </a:solidFill>
                <a:latin typeface="QHCTHH+MS-UIGothic"/>
                <a:cs typeface="QHCTHH+MS-UIGothic"/>
              </a:rPr>
              <a:t>、泥石流等次生灾害。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https://d.book118.com/347155135160006042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QHCTHH+MS-UIGothic</vt:lpstr>
      <vt:lpstr>NAGHCD+VVETAI+ArialMT</vt:lpstr>
      <vt:lpstr>Times New Roman</vt:lpstr>
      <vt:lpstr>SimSun</vt:lpstr>
      <vt:lpstr>LIHGBN+ATQLWL+Arial-BoldMT</vt:lpstr>
      <vt:lpstr>IIFENJ+HAFHNL+MicrosoftYaHei-Bold</vt:lpstr>
      <vt:lpstr>FVHHOW+JBWDMS+MicrosoftYaHei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2024-09-16T10:33:15.747</cp:lastPrinted>
  <dcterms:created xsi:type="dcterms:W3CDTF">2024-09-16T02:33:15Z</dcterms:created>
  <dcterms:modified xsi:type="dcterms:W3CDTF">2024-09-16T02:33:16Z</dcterms:modified>
</cp:coreProperties>
</file>