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46CE-0839-41EB-B754-3A498B40E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1DA3C-C0B0-4FA7-BAE7-D36D069A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54C9-63AF-4141-835C-D123DF18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9796-D57E-47F9-A156-1BDAB3B5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990CF-1611-49BA-945A-19207F42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067EF-2D87-44BD-9AB7-42258686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858CD-066D-49CA-87F8-E5FBC01B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4DAFB-C4F4-4610-B1BE-D706E9E8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93945-7D2A-48C9-BADE-E4CDDD69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E3731-D657-496C-B8DF-47576BE5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12DE-6905-44CD-A00F-68B0ECB8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5201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2024客车市场增长机遇出海现状及未来发展趋势分析报告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2024客车市场增长机遇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随着全球经济的不断发展和交通基础设施的完善，客车市场面临着巨大的增长机遇。本报告旨在分析2024年客车市场的增长机遇、出海现状以及未来发展趋势，为相关企业和投资者提供决策参考。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20" b="80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792" r="167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车市场是一个庞大的产业，涵盖了从大型长途客车到小型城市公交车的各类车型。随着城市化进程的加速和公共交通需求的增长，客车市场呈现出稳步增长的趋势。同时，随着技术的不断创新和应用，客车市场也在不断涌现出新的增长点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2024客车市场增长机遇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随着国内经济的持续发展，人们出行需求不断增加，客车市场保持稳定增长。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新能源、智能化等技术的发展为客车行业提供了新的增长动力，推动了市场发展。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国内客车市场竞争激烈，各大品牌竞相推出新产品和服务，以提高市场份额。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出口市场广阔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随着全球经济的复苏，国际客车市场需求逐渐恢复，为我国客车企业提供了广阔的出口市场。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“一带一路”倡议推动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我国“一带一路”倡议的实施，为客车企业拓展国际市场提供了有力支持。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我国客车企业在技术、品质、服务等方面不断提升，提高了国际市场的品牌形象和认知度。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国家对新能源汽车、智能化等领域的支持政策，为客车行业的发展提供了政策保障。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新能源、智能化等技术的发展，为客车行业提供了新的发展机遇和空间。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国内外市场的不断增长，为客车行业提供了广阔的市场空间和发展机遇。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出海现状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近年来，越来越多的客车企业开始拓展海外市场，出海企业数量呈现逐年增长趋势。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出海企业数量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客车企业出海主要集中在欧洲、北美、东南亚等地区，这些地区经济较为发达，市场需求稳定。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出海区域分布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客车企业出海的产品类型主要包括大型客车、中型客车、轻型客车等，其中大型客车在海外市场的需求量较大。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出海产品类型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出海企业概览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该企业在海外市场的销售量逐年增长，主要得益于其高品质的产品和良好的售后服务，该企业在海外市场的品牌知名度和美誉度不断提升。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该企业近年来加大了对海外市场的投入，通过与当地经销商合作，不断提升产品在海外市场的覆盖率，其产品在海外市场的竞争力逐渐增强。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主要出海企业分析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企业B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https://d.book118.com/347155201155006030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2024-09-02T15:59:46.578</cp:lastPrinted>
  <dcterms:created xsi:type="dcterms:W3CDTF">2024-09-02T07:59:46Z</dcterms:created>
  <dcterms:modified xsi:type="dcterms:W3CDTF">2024-09-02T07:59:48Z</dcterms:modified>
</cp:coreProperties>
</file>