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35A4C-1CD2-44F8-A40B-85DA68C60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4DC96B-684A-4E7D-B8F4-7E810140E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2D97C1-EBBA-45DB-B00E-B2612BA99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E9E532-23B7-4192-876C-613342270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CD6453-DF8F-4C1B-AEF9-62593129AF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B91479-2D22-4ED5-9ABA-E220164619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909677-5236-43A0-B733-FBAA7327BF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25FC00-5F9D-4661-9316-FA63B61C3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421825-D6C1-4009-ACB8-4830A4360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DBDBC-C45F-42EE-9105-E73A191AD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BED4D-1EB6-42D1-9BC8-5C4120402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56013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固定资产加速折旧管理系统操作讲解课件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固定资产加速折旧政策背景与意义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固定资产加速折旧管理系统概述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固定资产加速折旧管理系统操作流程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固定资产加速折旧管理系统优化建议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固定资产加速折旧管理系统案例分享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固定资产加速折旧政策背景与意义</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随着中国经济的转型，企业需要更加注重技术创新和设备更新，固定资产加速折旧政策有助于推动这一进程。</a:t>
            </a:r>
          </a:p>
        </p:txBody>
      </p:sp>
      <p:pic>
        <p:nvPicPr>
          <p:cNvPr id="6" name="Picture 6"/>
          <p:cNvPicPr>
            <a:picLocks noChangeAspect="1"/>
          </p:cNvPicPr>
          <p:nvPr/>
        </p:nvPicPr>
        <p:blipFill>
          <a:blip r:embed="rId2"/>
          <a:srcRect l="10750" r="10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应对经济转型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通过实施加速折旧政策，可以减轻企业的税收负担，从而鼓励企业加大投资力度，促进经济发展。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优化税制结构</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加速折旧政策有利于推动企业加快设备更新和技术改造，进而促进产业升级和结构调整。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促进产业升级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通过加速折旧政策，企业可以在固定资产使用初期获得更大的税收减免，从而降低实际税负。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降低企业税负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625" r="13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促进设备更新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625" r="9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875" r="15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加速折旧政策鼓励企业加快设备更新速度，提高生产效率和产品质量。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通过实施加速折旧政策，企业可以更好地应对国内外市场的竞争压力，提高自身竞争力。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加速折旧的意义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固定资产加速折旧管理系统概述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固定资产加速折旧管理系统是一种专门用于计算和管理固定资产折旧费用的软件系统。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该系统具备固定资产卡片管理、折旧方法选择、折旧计算、报表生成等功能，能够帮助企业快速、准确地完成固定资产折旧计算和管理工作。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系统定义与功能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系统架构</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2. 折旧方法选择模块</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折旧计算模块</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报表生成模块</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1. 固定资产卡片管理模块</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主要模块</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固定资产加速折旧管理系统通常采用C/S架构，由客户端和服务器端组成。客户端负责数据输入和报表查看，服务器端负责数据存储和计算。</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该系统主要包括以下几个模块</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用于录入、修改、删除固定资产卡片信息，包括资产名称、规格型号、购置日期、原值等。</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提供多种折旧方法供用户选择，如直线法、双倍余额递减法等，用户可根据实际情况选择合适的折旧方法。</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根据用户选择的折旧方法和固定资产卡片信息，自动计算每月折旧额，生成折旧明细表和汇总表。</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根据用户需求，生成各类固定资产折旧报表，如月度报表、季度报表、年度报表等，方便用户进行财务分析和决策。</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系统架构与模块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固定资产加速折旧管理系统操作流程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系统登录与配置是固定资产加速折旧管理系统操作的第一步，需要正确设置用户名、密码以及选择正确的系统配置。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固定资产加速折旧管理系统的操作之前，首先需要登录系统。用户需要输入正确的用户名和密码，并选择相应的系统配置。系统配置包括选择固定资产的分类、折旧方法等基础设置，以确保后续操作的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登录与系统配置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https://d.book118.com/347156013061006026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2024-08-31T12:26:32.159</cp:lastPrinted>
  <dcterms:created xsi:type="dcterms:W3CDTF">2024-08-31T04:26:32Z</dcterms:created>
  <dcterms:modified xsi:type="dcterms:W3CDTF">2024-08-31T04:26:33Z</dcterms:modified>
</cp:coreProperties>
</file>