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BD1D0-F75A-49A7-8EF4-47E69ECFB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B270E-563D-45AD-84D7-78E112B60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3EE210-9F86-4502-A996-0D17C24FB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B29F6-2338-41EE-BE47-ACF55FB83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554F6D-34ED-4865-A587-FEAF5BA33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D182A6-E6AD-496E-9586-0608B42B8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F45164-03ED-4052-A0BB-CFF33148A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B5A51D-D9CC-46DC-8CA9-FDC386324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52BAED-0AD2-4B69-806A-4D1172C47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135BA-7EFB-4F15-BF63-62B549D7D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47F31-D6FF-4D98-931E-FEFC85635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56045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测量人体的体温、心率和唾液pH值课件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人体体温测量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人体心率测量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人体唾液pH值测量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实验安全与操作规范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了解人体生理指标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疾病预防与诊断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健康管理与促进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79" b="217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通过测量体温、心率和唾液pH值，可以更好地了解人体生理状态及健康情况。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这些生理指标的变化可以反映人体健康状况，有助于疾病的预防与诊断。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通过对这些生理指标的监测，可以制定个性化的健康管理计划，促进健康生活方式的形成。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人体体温测量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人体心率测量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唾液pH值测量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生理指标的综合分析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课件内容概述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阐述心率的定义、正常范围、测量方法以及心率异常所反映的健康问题。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介绍体温的定义、正常范围、测量方法以及体温异常的意义。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探讨体温、心率和唾液pH值之间的关联，以及如何综合分析这些生理指标来评估人体健康状况。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解释唾液pH值的含义、正常范围、测量方法及其与口腔健康和全身健康的关系。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人体体温测量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接触式测量法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非接触式测量法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体温测量方法及原理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利用红外线技术，通过测量人体表面辐射的红外能量来推算人体温度。非接触式测量法具有快速、便捷的优点，常用于公共场所的体温筛查。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通过接触人体皮肤或粘膜，利用热传导原理测量人体温度。常见接触式测量法包括口腔测量、腋下测量和直肠测量。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电子体温计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利用温度传感器测量体温，具有快速、准确的优点。常见电子体温计有口腔、腋下和直肠三种类型，使用时需按照说明书规范操作。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玻璃水银体温计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传统的体温测量工具，使用前需甩至35度以下，测量时需保持5分钟以上，使用后要妥善保管，避免破裂。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红外测温仪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通过测量人体表面辐射的红外能量来推算人体温度，具有快速、非接触的优点。使用时需对准额头或手腕等裸露部位，保持适当距离进行测量。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6" r="1662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92" r="16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常见体温测量仪器及使用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2743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测量前避免剧烈运动、进食冷热食物或饮料等，以免影响测量结果。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745234" y="1976904"/>
            <a:ext cx="2591506" cy="144257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测量时需保持安静状态，不要说话或移动身体部位。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430720" y="421747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对于婴幼儿、老年人或行动不便者，需采取适当的测量方法，如使用电子体温计或红外测温仪进行非接触式测量。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39860" y="1960294"/>
            <a:ext cx="2590800" cy="18478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如有异常体温或疑似发热症状，请及时就医并告知医生相关情况。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体温测量注意事项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人体心率测量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通过触摸人体动脉搏动来测量心率，常用部位包括桡动脉、颈动脉、颞动脉等。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触诊法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使用听诊器听取心脏搏动声音，根据声音节律计算心率。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利用心电图机记录心脏电活动，通过分析心电图波形计算心率。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心率测量方法及原理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适用于触诊法和听诊法，使用时将听诊器胸件置于适当部位，听取心脏搏动声音。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适用于心电图法，使用时将电极贴于患者胸部相应位置，记录心电图波形并进行分析。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部分智能手环或手表具有心率测量功能，使用时佩戴于手腕处即可实时监测心率。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智能手环/手表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常见心率测量仪器及使用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434792" y="2507653"/>
            <a:ext cx="3322416" cy="3322417"/>
            <a:chOff x="4434792" y="2507653"/>
            <a:chExt cx="3322416" cy="3322417"/>
          </a:xfrm>
        </p:grpSpPr>
        <p:sp>
          <p:nvSpPr>
            <p:cNvPr id="3" name="Freeform 3"/>
            <p:cNvSpPr/>
            <p:nvPr/>
          </p:nvSpPr>
          <p:spPr>
            <a:xfrm>
              <a:off x="5298153" y="3371015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434792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6159720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6159720" y="2507653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4434792" y="4232582"/>
              <a:ext cx="1597488" cy="1597488"/>
            </a:xfrm>
            <a:custGeom>
              <a:rect l="l" t="t" r="r" b="b"/>
              <a:pathLst>
                <a:path w="890" h="890">
                  <a:moveTo>
                    <a:pt x="0" y="445"/>
                  </a:moveTo>
                  <a:lnTo>
                    <a:pt x="445" y="0"/>
                  </a:lnTo>
                  <a:lnTo>
                    <a:pt x="890" y="445"/>
                  </a:lnTo>
                  <a:lnTo>
                    <a:pt x="445" y="890"/>
                  </a:lnTo>
                  <a:lnTo>
                    <a:pt x="0" y="445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  <a:ln w="14288">
              <a:solidFill>
                <a:schemeClr val="lt1">
                  <a:alpha val="100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4988632" y="3127092"/>
              <a:ext cx="489808" cy="358610"/>
            </a:xfrm>
            <a:custGeom>
              <a:rect l="l" t="t" r="r" b="b"/>
              <a:pathLst>
                <a:path w="142" h="104">
                  <a:moveTo>
                    <a:pt x="0" y="104"/>
                  </a:moveTo>
                  <a:cubicBezTo>
                    <a:pt x="142" y="104"/>
                    <a:pt x="142" y="104"/>
                    <a:pt x="142" y="104"/>
                  </a:cubicBezTo>
                  <a:cubicBezTo>
                    <a:pt x="142" y="0"/>
                    <a:pt x="142" y="0"/>
                    <a:pt x="142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104"/>
                  </a:lnTo>
                  <a:close/>
                  <a:moveTo>
                    <a:pt x="98" y="11"/>
                  </a:moveTo>
                  <a:cubicBezTo>
                    <a:pt x="127" y="11"/>
                    <a:pt x="127" y="11"/>
                    <a:pt x="127" y="11"/>
                  </a:cubicBezTo>
                  <a:cubicBezTo>
                    <a:pt x="127" y="29"/>
                    <a:pt x="127" y="29"/>
                    <a:pt x="127" y="29"/>
                  </a:cubicBezTo>
                  <a:cubicBezTo>
                    <a:pt x="98" y="29"/>
                    <a:pt x="98" y="29"/>
                    <a:pt x="98" y="29"/>
                  </a:cubicBezTo>
                  <a:lnTo>
                    <a:pt x="98" y="11"/>
                  </a:lnTo>
                  <a:close/>
                  <a:moveTo>
                    <a:pt x="12" y="52"/>
                  </a:moveTo>
                  <a:cubicBezTo>
                    <a:pt x="12" y="50"/>
                    <a:pt x="13" y="49"/>
                    <a:pt x="13" y="48"/>
                  </a:cubicBezTo>
                  <a:cubicBezTo>
                    <a:pt x="13" y="46"/>
                    <a:pt x="13" y="45"/>
                    <a:pt x="13" y="44"/>
                  </a:cubicBezTo>
                  <a:cubicBezTo>
                    <a:pt x="14" y="41"/>
                    <a:pt x="15" y="38"/>
                    <a:pt x="16" y="36"/>
                  </a:cubicBezTo>
                  <a:cubicBezTo>
                    <a:pt x="16" y="35"/>
                    <a:pt x="17" y="34"/>
                    <a:pt x="17" y="32"/>
                  </a:cubicBezTo>
                  <a:cubicBezTo>
                    <a:pt x="18" y="31"/>
                    <a:pt x="19" y="30"/>
                    <a:pt x="19" y="29"/>
                  </a:cubicBezTo>
                  <a:cubicBezTo>
                    <a:pt x="20" y="28"/>
                    <a:pt x="21" y="27"/>
                    <a:pt x="22" y="26"/>
                  </a:cubicBezTo>
                  <a:cubicBezTo>
                    <a:pt x="22" y="25"/>
                    <a:pt x="23" y="24"/>
                    <a:pt x="24" y="24"/>
                  </a:cubicBezTo>
                  <a:cubicBezTo>
                    <a:pt x="31" y="16"/>
                    <a:pt x="42" y="11"/>
                    <a:pt x="53" y="11"/>
                  </a:cubicBezTo>
                  <a:cubicBezTo>
                    <a:pt x="65" y="11"/>
                    <a:pt x="76" y="16"/>
                    <a:pt x="83" y="24"/>
                  </a:cubicBezTo>
                  <a:cubicBezTo>
                    <a:pt x="85" y="26"/>
                    <a:pt x="86" y="27"/>
                    <a:pt x="87" y="29"/>
                  </a:cubicBezTo>
                  <a:cubicBezTo>
                    <a:pt x="88" y="30"/>
                    <a:pt x="88" y="31"/>
                    <a:pt x="89" y="32"/>
                  </a:cubicBezTo>
                  <a:cubicBezTo>
                    <a:pt x="90" y="34"/>
                    <a:pt x="90" y="35"/>
                    <a:pt x="91" y="36"/>
                  </a:cubicBezTo>
                  <a:cubicBezTo>
                    <a:pt x="92" y="38"/>
                    <a:pt x="93" y="41"/>
                    <a:pt x="93" y="44"/>
                  </a:cubicBezTo>
                  <a:cubicBezTo>
                    <a:pt x="93" y="45"/>
                    <a:pt x="94" y="46"/>
                    <a:pt x="94" y="48"/>
                  </a:cubicBezTo>
                  <a:cubicBezTo>
                    <a:pt x="94" y="49"/>
                    <a:pt x="94" y="50"/>
                    <a:pt x="94" y="52"/>
                  </a:cubicBezTo>
                  <a:cubicBezTo>
                    <a:pt x="94" y="57"/>
                    <a:pt x="93" y="62"/>
                    <a:pt x="91" y="66"/>
                  </a:cubicBezTo>
                  <a:cubicBezTo>
                    <a:pt x="90" y="69"/>
                    <a:pt x="89" y="72"/>
                    <a:pt x="87" y="75"/>
                  </a:cubicBezTo>
                  <a:cubicBezTo>
                    <a:pt x="86" y="76"/>
                    <a:pt x="85" y="78"/>
                    <a:pt x="83" y="79"/>
                  </a:cubicBezTo>
                  <a:cubicBezTo>
                    <a:pt x="76" y="87"/>
                    <a:pt x="65" y="93"/>
                    <a:pt x="53" y="93"/>
                  </a:cubicBezTo>
                  <a:cubicBezTo>
                    <a:pt x="49" y="93"/>
                    <a:pt x="45" y="92"/>
                    <a:pt x="41" y="91"/>
                  </a:cubicBezTo>
                  <a:cubicBezTo>
                    <a:pt x="38" y="90"/>
                    <a:pt x="35" y="88"/>
                    <a:pt x="32" y="87"/>
                  </a:cubicBezTo>
                  <a:cubicBezTo>
                    <a:pt x="31" y="86"/>
                    <a:pt x="30" y="85"/>
                    <a:pt x="29" y="85"/>
                  </a:cubicBezTo>
                  <a:cubicBezTo>
                    <a:pt x="28" y="84"/>
                    <a:pt x="28" y="84"/>
                    <a:pt x="27" y="83"/>
                  </a:cubicBezTo>
                  <a:cubicBezTo>
                    <a:pt x="26" y="82"/>
                    <a:pt x="25" y="82"/>
                    <a:pt x="24" y="81"/>
                  </a:cubicBezTo>
                  <a:cubicBezTo>
                    <a:pt x="24" y="80"/>
                    <a:pt x="23" y="79"/>
                    <a:pt x="22" y="78"/>
                  </a:cubicBezTo>
                  <a:cubicBezTo>
                    <a:pt x="22" y="78"/>
                    <a:pt x="21" y="77"/>
                    <a:pt x="21" y="77"/>
                  </a:cubicBezTo>
                  <a:cubicBezTo>
                    <a:pt x="20" y="76"/>
                    <a:pt x="20" y="75"/>
                    <a:pt x="19" y="75"/>
                  </a:cubicBezTo>
                  <a:cubicBezTo>
                    <a:pt x="19" y="74"/>
                    <a:pt x="18" y="72"/>
                    <a:pt x="17" y="71"/>
                  </a:cubicBezTo>
                  <a:cubicBezTo>
                    <a:pt x="16" y="70"/>
                    <a:pt x="16" y="68"/>
                    <a:pt x="15" y="66"/>
                  </a:cubicBezTo>
                  <a:cubicBezTo>
                    <a:pt x="13" y="62"/>
                    <a:pt x="12" y="57"/>
                    <a:pt x="12" y="52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707799" y="4779038"/>
              <a:ext cx="501330" cy="504577"/>
            </a:xfrm>
            <a:custGeom>
              <a:rect l="l" t="t" r="r" b="b"/>
              <a:pathLst>
                <a:path w="196" h="197">
                  <a:moveTo>
                    <a:pt x="98" y="197"/>
                  </a:moveTo>
                  <a:cubicBezTo>
                    <a:pt x="152" y="197"/>
                    <a:pt x="196" y="153"/>
                    <a:pt x="196" y="99"/>
                  </a:cubicBezTo>
                  <a:cubicBezTo>
                    <a:pt x="196" y="44"/>
                    <a:pt x="152" y="0"/>
                    <a:pt x="98" y="0"/>
                  </a:cubicBezTo>
                  <a:cubicBezTo>
                    <a:pt x="43" y="0"/>
                    <a:pt x="0" y="44"/>
                    <a:pt x="0" y="99"/>
                  </a:cubicBezTo>
                  <a:cubicBezTo>
                    <a:pt x="0" y="153"/>
                    <a:pt x="43" y="197"/>
                    <a:pt x="98" y="197"/>
                  </a:cubicBezTo>
                  <a:moveTo>
                    <a:pt x="38" y="166"/>
                  </a:moveTo>
                  <a:cubicBezTo>
                    <a:pt x="30" y="158"/>
                    <a:pt x="30" y="158"/>
                    <a:pt x="30" y="158"/>
                  </a:cubicBezTo>
                  <a:cubicBezTo>
                    <a:pt x="49" y="140"/>
                    <a:pt x="49" y="140"/>
                    <a:pt x="49" y="140"/>
                  </a:cubicBezTo>
                  <a:cubicBezTo>
                    <a:pt x="57" y="148"/>
                    <a:pt x="57" y="148"/>
                    <a:pt x="57" y="148"/>
                  </a:cubicBezTo>
                  <a:lnTo>
                    <a:pt x="38" y="166"/>
                  </a:lnTo>
                  <a:close/>
                  <a:moveTo>
                    <a:pt x="103" y="188"/>
                  </a:moveTo>
                  <a:cubicBezTo>
                    <a:pt x="92" y="188"/>
                    <a:pt x="92" y="188"/>
                    <a:pt x="92" y="188"/>
                  </a:cubicBezTo>
                  <a:cubicBezTo>
                    <a:pt x="92" y="162"/>
                    <a:pt x="92" y="162"/>
                    <a:pt x="92" y="162"/>
                  </a:cubicBezTo>
                  <a:cubicBezTo>
                    <a:pt x="103" y="162"/>
                    <a:pt x="103" y="162"/>
                    <a:pt x="103" y="162"/>
                  </a:cubicBezTo>
                  <a:lnTo>
                    <a:pt x="103" y="188"/>
                  </a:lnTo>
                  <a:close/>
                  <a:moveTo>
                    <a:pt x="188" y="104"/>
                  </a:moveTo>
                  <a:cubicBezTo>
                    <a:pt x="161" y="104"/>
                    <a:pt x="161" y="104"/>
                    <a:pt x="161" y="104"/>
                  </a:cubicBezTo>
                  <a:cubicBezTo>
                    <a:pt x="161" y="93"/>
                    <a:pt x="161" y="93"/>
                    <a:pt x="161" y="93"/>
                  </a:cubicBezTo>
                  <a:cubicBezTo>
                    <a:pt x="188" y="93"/>
                    <a:pt x="188" y="93"/>
                    <a:pt x="188" y="93"/>
                  </a:cubicBezTo>
                  <a:lnTo>
                    <a:pt x="188" y="104"/>
                  </a:lnTo>
                  <a:close/>
                  <a:moveTo>
                    <a:pt x="157" y="31"/>
                  </a:moveTo>
                  <a:cubicBezTo>
                    <a:pt x="165" y="39"/>
                    <a:pt x="165" y="39"/>
                    <a:pt x="165" y="39"/>
                  </a:cubicBezTo>
                  <a:cubicBezTo>
                    <a:pt x="147" y="58"/>
                    <a:pt x="147" y="58"/>
                    <a:pt x="147" y="58"/>
                  </a:cubicBezTo>
                  <a:cubicBezTo>
                    <a:pt x="139" y="50"/>
                    <a:pt x="139" y="50"/>
                    <a:pt x="139" y="50"/>
                  </a:cubicBezTo>
                  <a:lnTo>
                    <a:pt x="157" y="31"/>
                  </a:lnTo>
                  <a:close/>
                  <a:moveTo>
                    <a:pt x="147" y="140"/>
                  </a:moveTo>
                  <a:cubicBezTo>
                    <a:pt x="165" y="158"/>
                    <a:pt x="165" y="158"/>
                    <a:pt x="165" y="158"/>
                  </a:cubicBezTo>
                  <a:cubicBezTo>
                    <a:pt x="157" y="166"/>
                    <a:pt x="157" y="166"/>
                    <a:pt x="157" y="166"/>
                  </a:cubicBezTo>
                  <a:cubicBezTo>
                    <a:pt x="139" y="148"/>
                    <a:pt x="139" y="148"/>
                    <a:pt x="139" y="148"/>
                  </a:cubicBezTo>
                  <a:lnTo>
                    <a:pt x="147" y="140"/>
                  </a:lnTo>
                  <a:close/>
                  <a:moveTo>
                    <a:pt x="92" y="9"/>
                  </a:moveTo>
                  <a:cubicBezTo>
                    <a:pt x="103" y="9"/>
                    <a:pt x="103" y="9"/>
                    <a:pt x="103" y="9"/>
                  </a:cubicBezTo>
                  <a:cubicBezTo>
                    <a:pt x="103" y="35"/>
                    <a:pt x="103" y="35"/>
                    <a:pt x="103" y="35"/>
                  </a:cubicBezTo>
                  <a:cubicBezTo>
                    <a:pt x="92" y="35"/>
                    <a:pt x="92" y="35"/>
                    <a:pt x="92" y="35"/>
                  </a:cubicBezTo>
                  <a:lnTo>
                    <a:pt x="92" y="9"/>
                  </a:lnTo>
                  <a:close/>
                  <a:moveTo>
                    <a:pt x="82" y="76"/>
                  </a:moveTo>
                  <a:cubicBezTo>
                    <a:pt x="99" y="92"/>
                    <a:pt x="99" y="92"/>
                    <a:pt x="99" y="92"/>
                  </a:cubicBezTo>
                  <a:cubicBezTo>
                    <a:pt x="130" y="62"/>
                    <a:pt x="130" y="62"/>
                    <a:pt x="130" y="62"/>
                  </a:cubicBezTo>
                  <a:cubicBezTo>
                    <a:pt x="137" y="70"/>
                    <a:pt x="137" y="70"/>
                    <a:pt x="137" y="70"/>
                  </a:cubicBezTo>
                  <a:cubicBezTo>
                    <a:pt x="99" y="108"/>
                    <a:pt x="99" y="108"/>
                    <a:pt x="99" y="108"/>
                  </a:cubicBezTo>
                  <a:cubicBezTo>
                    <a:pt x="74" y="84"/>
                    <a:pt x="74" y="84"/>
                    <a:pt x="74" y="84"/>
                  </a:cubicBezTo>
                  <a:lnTo>
                    <a:pt x="82" y="76"/>
                  </a:lnTo>
                  <a:close/>
                  <a:moveTo>
                    <a:pt x="38" y="31"/>
                  </a:moveTo>
                  <a:cubicBezTo>
                    <a:pt x="57" y="50"/>
                    <a:pt x="57" y="50"/>
                    <a:pt x="57" y="50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0" y="39"/>
                    <a:pt x="30" y="39"/>
                    <a:pt x="30" y="39"/>
                  </a:cubicBezTo>
                  <a:lnTo>
                    <a:pt x="38" y="31"/>
                  </a:lnTo>
                  <a:close/>
                  <a:moveTo>
                    <a:pt x="34" y="104"/>
                  </a:moveTo>
                  <a:cubicBezTo>
                    <a:pt x="8" y="104"/>
                    <a:pt x="8" y="104"/>
                    <a:pt x="8" y="104"/>
                  </a:cubicBezTo>
                  <a:cubicBezTo>
                    <a:pt x="8" y="93"/>
                    <a:pt x="8" y="93"/>
                    <a:pt x="8" y="93"/>
                  </a:cubicBezTo>
                  <a:cubicBezTo>
                    <a:pt x="34" y="93"/>
                    <a:pt x="34" y="93"/>
                    <a:pt x="34" y="93"/>
                  </a:cubicBezTo>
                  <a:lnTo>
                    <a:pt x="34" y="104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695413" y="3086347"/>
              <a:ext cx="531662" cy="459548"/>
            </a:xfrm>
            <a:custGeom>
              <a:rect l="l" t="t" r="r" b="b"/>
              <a:pathLst>
                <a:path w="184" h="159">
                  <a:moveTo>
                    <a:pt x="132" y="124"/>
                  </a:moveTo>
                  <a:cubicBezTo>
                    <a:pt x="165" y="159"/>
                    <a:pt x="165" y="159"/>
                    <a:pt x="165" y="159"/>
                  </a:cubicBezTo>
                  <a:cubicBezTo>
                    <a:pt x="165" y="124"/>
                    <a:pt x="165" y="124"/>
                    <a:pt x="165" y="124"/>
                  </a:cubicBezTo>
                  <a:cubicBezTo>
                    <a:pt x="184" y="124"/>
                    <a:pt x="184" y="124"/>
                    <a:pt x="184" y="124"/>
                  </a:cubicBezTo>
                  <a:cubicBezTo>
                    <a:pt x="184" y="0"/>
                    <a:pt x="184" y="0"/>
                    <a:pt x="184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7"/>
                    <a:pt x="0" y="47"/>
                    <a:pt x="0" y="47"/>
                  </a:cubicBezTo>
                  <a:cubicBezTo>
                    <a:pt x="0" y="124"/>
                    <a:pt x="0" y="124"/>
                    <a:pt x="0" y="124"/>
                  </a:cubicBezTo>
                  <a:cubicBezTo>
                    <a:pt x="115" y="124"/>
                    <a:pt x="115" y="124"/>
                    <a:pt x="115" y="124"/>
                  </a:cubicBezTo>
                  <a:lnTo>
                    <a:pt x="132" y="124"/>
                  </a:lnTo>
                  <a:close/>
                  <a:moveTo>
                    <a:pt x="154" y="49"/>
                  </a:moveTo>
                  <a:cubicBezTo>
                    <a:pt x="162" y="49"/>
                    <a:pt x="168" y="56"/>
                    <a:pt x="168" y="63"/>
                  </a:cubicBezTo>
                  <a:cubicBezTo>
                    <a:pt x="168" y="71"/>
                    <a:pt x="162" y="77"/>
                    <a:pt x="154" y="77"/>
                  </a:cubicBezTo>
                  <a:cubicBezTo>
                    <a:pt x="146" y="77"/>
                    <a:pt x="140" y="71"/>
                    <a:pt x="140" y="63"/>
                  </a:cubicBezTo>
                  <a:cubicBezTo>
                    <a:pt x="140" y="56"/>
                    <a:pt x="146" y="49"/>
                    <a:pt x="154" y="49"/>
                  </a:cubicBezTo>
                  <a:moveTo>
                    <a:pt x="36" y="77"/>
                  </a:moveTo>
                  <a:cubicBezTo>
                    <a:pt x="28" y="77"/>
                    <a:pt x="22" y="71"/>
                    <a:pt x="22" y="63"/>
                  </a:cubicBezTo>
                  <a:cubicBezTo>
                    <a:pt x="22" y="56"/>
                    <a:pt x="28" y="49"/>
                    <a:pt x="36" y="49"/>
                  </a:cubicBezTo>
                  <a:cubicBezTo>
                    <a:pt x="44" y="49"/>
                    <a:pt x="50" y="56"/>
                    <a:pt x="50" y="63"/>
                  </a:cubicBezTo>
                  <a:cubicBezTo>
                    <a:pt x="50" y="71"/>
                    <a:pt x="44" y="77"/>
                    <a:pt x="36" y="77"/>
                  </a:cubicBezTo>
                  <a:moveTo>
                    <a:pt x="75" y="77"/>
                  </a:moveTo>
                  <a:cubicBezTo>
                    <a:pt x="67" y="77"/>
                    <a:pt x="61" y="71"/>
                    <a:pt x="61" y="63"/>
                  </a:cubicBezTo>
                  <a:cubicBezTo>
                    <a:pt x="61" y="56"/>
                    <a:pt x="67" y="49"/>
                    <a:pt x="75" y="49"/>
                  </a:cubicBezTo>
                  <a:cubicBezTo>
                    <a:pt x="83" y="49"/>
                    <a:pt x="89" y="56"/>
                    <a:pt x="89" y="63"/>
                  </a:cubicBezTo>
                  <a:cubicBezTo>
                    <a:pt x="89" y="71"/>
                    <a:pt x="83" y="77"/>
                    <a:pt x="75" y="77"/>
                  </a:cubicBezTo>
                  <a:moveTo>
                    <a:pt x="115" y="77"/>
                  </a:moveTo>
                  <a:cubicBezTo>
                    <a:pt x="107" y="77"/>
                    <a:pt x="100" y="71"/>
                    <a:pt x="100" y="63"/>
                  </a:cubicBezTo>
                  <a:cubicBezTo>
                    <a:pt x="100" y="56"/>
                    <a:pt x="107" y="49"/>
                    <a:pt x="115" y="49"/>
                  </a:cubicBezTo>
                  <a:cubicBezTo>
                    <a:pt x="115" y="49"/>
                    <a:pt x="115" y="49"/>
                    <a:pt x="115" y="49"/>
                  </a:cubicBezTo>
                  <a:cubicBezTo>
                    <a:pt x="123" y="50"/>
                    <a:pt x="129" y="56"/>
                    <a:pt x="129" y="63"/>
                  </a:cubicBezTo>
                  <a:cubicBezTo>
                    <a:pt x="129" y="71"/>
                    <a:pt x="123" y="77"/>
                    <a:pt x="115" y="77"/>
                  </a:cubicBezTo>
                  <a:cubicBezTo>
                    <a:pt x="115" y="77"/>
                    <a:pt x="115" y="77"/>
                    <a:pt x="115" y="77"/>
                  </a:cubicBezTo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心率测量注意事项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7947252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测量时应选择合适的测量方法和仪器，确保准确性和可靠性。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21610" y="126810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测量前应避免剧烈运动、情绪激动等影响因素，保持安静状态10分钟以上。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47252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如发现心率异常或不适症状，应及时就医进行进一步检查和治疗。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21610" y="4314241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对于不同年龄段和身体状况的人群，心率正常范围有所不同，需结合个体情况进行分析和判断。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https://d.book118.com/347156045200006040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2024-09-13T14:56:02.994</cp:lastPrinted>
  <dcterms:created xsi:type="dcterms:W3CDTF">2024-09-13T06:56:03Z</dcterms:created>
  <dcterms:modified xsi:type="dcterms:W3CDTF">2024-09-13T06:56:05Z</dcterms:modified>
</cp:coreProperties>
</file>