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F22E2-FFD5-40A6-9D7B-59817074F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ABA32-60A9-4F7C-94BF-C52913E52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27716-B2FC-4FA7-B93E-98ABD0624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9C9E0-9D09-4060-93CB-FF2EAA99C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93F0B-BE3C-499B-9761-9AA05CE0D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5D4009-A307-4A00-BDA0-E7E913977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6F7235-3D4E-4AE5-88FB-534A5FEFA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8B3E1-9114-4E95-807D-5C6D923AA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876FC-DDBD-44A3-98A4-5180FCFE4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27A78-1BDE-4C25-89FF-C635CEE18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2CBF0-1F1A-45AB-BB8D-51D33EFE0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6164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线上平台助力无店铺零售创新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线上平台创新无店铺零售业态
 融合互联网技术与新零售理念
 实现线上线下一体化服务
 打造便捷高效的购物体验
 拓展销售渠道，扩大市场覆盖
 满足消费者个性化需求
 优化供应链管理，提升运营效率
 推动无店铺零售业的持续发展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线上平台创新无店铺零售业态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线上平台助力无店铺零售创新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线上平台创新无店铺零售业态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线上平台赋能无店铺零售业态创新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线上平台为无店铺零售业态提供了便捷的销售渠道，商家可以在线上平台开设店铺，展示和销售自己的产品，消费者可以在线浏览和购买产品，实现足不出户的购物体验。</a:t>
            </a:r>
          </a:p>
          <a:p>
            <a:r>
              <a:t>2. 线上平台为无店铺零售业态提供了强大的营销工具，商家可以通过线上的广告、促销活动等方式宣传自己的产品，吸引消费者关注和购买。</a:t>
            </a:r>
          </a:p>
          <a:p>
            <a:r>
              <a:t>3. 线上平台为无店铺零售业态提供了完善的支付和物流体系，消费者可以在线支付购买商品，商家可以通过线上的物流体系将商品配送到消费者手中，实现便捷、高效的购物体验。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线上平台推动无店铺零售业态发展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线上平台的兴起为无店铺零售业态的发展创造了有利条件，越来越多的消费者习惯于在线购物，这为无店铺零售业态带来了巨大的市场机遇。</a:t>
            </a:r>
          </a:p>
          <a:p>
            <a:r>
              <a:t>2. 线上平台的创新和发展为无店铺零售业态提供了新的发展思路，例如社交电商、直播电商等新兴电商模式的出现，为无店铺零售业态的创新提供了新的方向。</a:t>
            </a:r>
          </a:p>
          <a:p>
            <a:r>
              <a:t>3. 线上平台与无店铺零售业态的融合发展，已经成为零售行业发展的重要趋势，线上平台的助力和支持，为无店铺零售业态的发展提供了强劲的动力。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线上平台创新无店铺零售业态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线上平台与无店铺零售业态的合作模式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线上平台提供销售渠道，无店铺零售商入驻平台销售产品，平台提供流量和消费者，无店铺零售商负责产品质量和客服。</a:t>
            </a:r>
          </a:p>
          <a:p>
            <a:r>
              <a:t>2. 线上平台提供营销和推广支持，无店铺零售商负责产品展示和销售，平台提供广告和促销活动等支持，共同提高产品销量。</a:t>
            </a:r>
          </a:p>
          <a:p>
            <a:r>
              <a:t>3. 线上平台提供支付和物流支持，无店铺零售商负责产品配送和售后服务，平台提供支付和物流系统，共同保障购物体验。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线上平台对无店铺零售业态的影响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线上平台的兴起对无店铺零售业态产生了积极的影响，为无店铺零售业态提供了便利的销售渠道、强大的营销工具和完善的支付和物流体系，促进了无店铺零售业态的发展。</a:t>
            </a:r>
          </a:p>
          <a:p>
            <a:r>
              <a:t>2. 线上平台的兴起对无店铺零售业态也产生了负面影响，例如线上平台的竞争加剧，导致无店铺零售商面临更大的竞争压力，以及线上平台的政策变化，可能会对无店铺零售商的经营产生不利影响。</a:t>
            </a:r>
          </a:p>
          <a:p>
            <a:r>
              <a:t>3. 线上平台的兴起对无店铺零售业态的影响是利大于弊的，线上平台为无店铺零售业态的发展提供了新的机遇，但也带来了新的挑战，无店铺零售商需要积极应对线上平台的挑战，抓住线上平台带来的机遇，实现创新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线上平台创新无店铺零售业态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无店铺零售业态的未来发展趋势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无店铺零售业态的未来发展趋势之一是线上与线下融合，线上平台将与线下实体店相互融合，形成线上线下一体化的零售模式，为消费者提供更加便捷、高效的购物体验。</a:t>
            </a:r>
          </a:p>
          <a:p>
            <a:r>
              <a:t>2. 无店铺零售业态的未来发展趋势之二是智能化，人工智能、大数据、物联网等新兴技术将被应用于无店铺零售业态，实现无店铺零售业态的智能化升级，提高运营效率和消费者体验。</a:t>
            </a:r>
          </a:p>
          <a:p>
            <a:r>
              <a:t>3. 无店铺零售业态的未来发展趋势之三是绿色化，无店铺零售业态将更加注重绿色发展，采用绿色包装、绿色物流等方式，减少对环境的污染，实现可持续发展。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无店铺零售业态的挑战与应对策略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无店铺零售业态面临的挑战之一是消费者信任度不足，由于消费者无法在购买前亲身体验产品，因此可能会对产品的质量和服务产生担忧，从而影响购买决策。</a:t>
            </a:r>
          </a:p>
          <a:p>
            <a:r>
              <a:t>2. 无店铺零售业态面临的挑战之二是物流成本高，由于无店铺零售业态的产品需要通过物流配送，因此物流成本会成为无店铺零售商的一项重要成本。</a:t>
            </a:r>
          </a:p>
          <a:p>
            <a:r>
              <a:t>3. 无店铺零售业态面临的挑战之三是行业竞争激烈，随着无店铺零售业态的快速发展，越来越多的企业加入到这一领域，导致行业竞争加剧，无店铺零售商面临更大的竞争压力。</a:t>
            </a:r>
          </a:p>
          <a:p>
            <a:r>
              <a:t>应对策略：</a:t>
            </a:r>
          </a:p>
          <a:p>
            <a:r>
              <a:t>1. 提高产品质量和服务水平，建立良好的品牌形象，以赢得消费者的信任。</a:t>
            </a:r>
          </a:p>
          <a:p>
            <a:r>
              <a:t>2. 优化物流配送流程，选择合适的物流合作伙伴，降低物流成本。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融合互联网技术与新零售理念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线上平台助力无店铺零售创新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融合互联网技术与新零售理念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融合互联网技术与新零售理念：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上平台与线下门店的融合：通过线上平台与线下门店的融合，可以实现线上线下的资源互补，为消费者提供更便捷、更全面的购物体验。例如，消费者可以在线上下单，然后到线下门店取货或者退货，或者消费者可以在线上下单，然后由配送公司将商品送到消费者家中。</a:t>
            </a:r>
          </a:p>
          <a:p>
            <a:r>
              <a:t>2. 大数据分析与个性化推荐：利用大数据技术，线上平台可以收集和分析消费者的购物数据，从而了解消费者的喜好和需求，并根据这些数据为消费者提供个性化的推荐。例如，消费者在某平台上购买了一件衬衫，该平台可能会根据消费者的历史购买记录，向消费者推荐其他类似的衬衫或其他可能感兴趣的商品。</a:t>
            </a:r>
          </a:p>
          <a:p>
            <a:r>
              <a:t>3. 虚拟现实与增强现实技术：虚拟现实和增强现实技术可以为消费者提供更身临其境的购物体验。例如，消费者可以在线上下单购买一件衣服，然后通过虚拟现实或增强现实技术试穿这件衣服。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融合互联网技术与新零售理念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无人零售模式的创新：无人零售模式是一种新型的零售模式，它不需要人工收银员，消费者可以通过自助服务的方式购买商品。无人零售模式可以提高零售效率，降低零售成本，并且可以为消费者提供24小时不间断的购物服务。例如，无人便利店、无人超市等。</a:t>
            </a:r>
          </a:p>
          <a:p>
            <a:r>
              <a:t>2. 社交电商模式的创新：社交电商模式是一种新型的电子商务模式，它利用社交媒体平台进行商品销售。社交电商模式可以降低电子商务的营销成本，并可以利用社交媒体平台进行病毒式营销，从而提高商品的销量。例如，拼多多、云集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新零售模式的创新：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实现线上线下一体化服务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线上平台助力无店铺零售创新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实现线上线下一体化服务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数据整合与共享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线上平台与实体门店之间的数据整合与共享，实现双向联动。门店可以将商品销售、库存、会员信息等数据实时上传至线上平台，线上平台可以将订单信息、物流状态、评价信息等数据实时反馈至门店。</a:t>
            </a:r>
          </a:p>
          <a:p>
            <a:r>
              <a:t>2. 通过数据共享，线上平台可以了解门店的经营情况，及时调整销售策略，门店可以了解线上平台的销售情况，及时调整进货策略。</a:t>
            </a:r>
          </a:p>
          <a:p>
            <a:r>
              <a:t>3. 数据的整合与共享，为线上线下融合发展提供了基础。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多元化支付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线上平台与实体门店支持多种支付方式，包括现金、银行卡、手机支付、扫码支付等。</a:t>
            </a:r>
          </a:p>
          <a:p>
            <a:r>
              <a:t>2. 多元化的支付方式，方便消费者在不同场景下进行支付。</a:t>
            </a:r>
          </a:p>
          <a:p>
            <a:r>
              <a:t>3. 线上平台与实体门店的支付系统对接，实现线上线下支付一体化。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实现线上线下一体化服务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物流配送一体化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线上平台与实体门店共享物流配送资源，实现资源整合，提高配送效率，降低配送成本。</a:t>
            </a:r>
          </a:p>
          <a:p>
            <a:r>
              <a:t>2. 线上订单可以在实体门店自提，实体门店的商品也可以通过线上平台进行配送，线上线下配送体系相互融合。</a:t>
            </a:r>
          </a:p>
          <a:p>
            <a:r>
              <a:t>3. 线上平台与实体门店的物流配送一体化，为消费者提供了更便利的配送服务。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会员管理一体化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线上平台与实体门店的会员体系打通，实现线上线下会员数据共享，线上线下会员权益统一。</a:t>
            </a:r>
          </a:p>
          <a:p>
            <a:r>
              <a:t>2. 会员可以通过线上或线下任意渠道进行积分、兑换、查询等操作。</a:t>
            </a:r>
          </a:p>
          <a:p>
            <a:r>
              <a:t>3. 会员管理一体化，增强了会员的粘性，提升了消费者的满意度。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实现线上线下一体化服务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营销活动一体化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线上平台与实体门店联合开展营销活动，实现线上线下营销资源整合，提高营销效果。</a:t>
            </a:r>
          </a:p>
          <a:p>
            <a:r>
              <a:t>2. 线上平台和实体门店的营销活动相互配合，线上线下形成营销闭环。</a:t>
            </a:r>
          </a:p>
          <a:p>
            <a:r>
              <a:t>3. 线上线下营销活动一体化，增强了品牌的影响力，提升了产品的销量。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售后服务一体化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线上平台与实体门店提供统一的售后服务，消费者可以在任意渠道进行售后服务。</a:t>
            </a:r>
          </a:p>
          <a:p>
            <a:r>
              <a:t>2. 线上平台和实体门店的售后服务相互配合，线上线下的售后服务形成闭环。</a:t>
            </a:r>
          </a:p>
          <a:p>
            <a:r>
              <a:t>3. 售后服务一体化，提升了消费者的满意度，增强了品牌的美誉度。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打造便捷高效的购物体验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线上平台助力无店铺零售创新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打造便捷高效的购物体验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多渠道整合，打造无缝购物体验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线上平台与实体店铺的深度融合，实现O2O（Online To Offline）全渠道服务，提供便捷、统一的购物体验。</a:t>
            </a:r>
          </a:p>
          <a:p>
            <a:r>
              <a:t>2. 通过移动应用、社交媒体等线上渠道，实现与消费者的实时互动，提供个性化推荐、优惠券等促销活动，提高购物的趣味性和吸引力。</a:t>
            </a:r>
          </a:p>
          <a:p>
            <a:r>
              <a:t>3. 利用先进的技术手段，如大数据分析、人工智能等，提供个性化的产品和服务推荐，满足消费者的个性化需求，提高购物效率和满意度。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智能搜索及推荐，提升购物效率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利用大数据、人工智能等技术，提供智能搜索功能，帮助消费者快速准确地找到所需商品，减少搜索时间，提升购物效率。</a:t>
            </a:r>
          </a:p>
          <a:p>
            <a:r>
              <a:t>2. 基于消费者的历史浏览记录、购买记录等数据，提供个性化的商品推荐，帮助消费者发现新的商品，激发购物欲望，增加购买机会。</a:t>
            </a:r>
          </a:p>
          <a:p>
            <a:r>
              <a:t>3. 提供多种搜索方式，如文字搜索、语音搜索、图像搜索等，满足不同消费者的搜索习惯，提高搜索的便利性。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拓展销售渠道，扩大市场覆盖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线上平台助力无店铺零售创新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https://d.book118.com/347156164135006053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线上平台创新无店铺零售业态</vt:lpstr>
      <vt:lpstr>#. 线上平台创新无店铺零售业态</vt:lpstr>
      <vt:lpstr>#. 线上平台创新无店铺零售业态</vt:lpstr>
      <vt:lpstr>#. 线上平台创新无店铺零售业态</vt:lpstr>
      <vt:lpstr> 融合互联网技术与新零售理念</vt:lpstr>
      <vt:lpstr>#. 融合互联网技术与新零售理念</vt:lpstr>
      <vt:lpstr>#. 融合互联网技术与新零售理念</vt:lpstr>
      <vt:lpstr> 实现线上线下一体化服务</vt:lpstr>
      <vt:lpstr> 实现线上线下一体化服务</vt:lpstr>
      <vt:lpstr> 实现线上线下一体化服务</vt:lpstr>
      <vt:lpstr> 实现线上线下一体化服务</vt:lpstr>
      <vt:lpstr> 打造便捷高效的购物体验</vt:lpstr>
      <vt:lpstr> 打造便捷高效的购物体验</vt:lpstr>
      <vt:lpstr> 拓展销售渠道，扩大市场覆盖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2024-09-27T17:26:46.873</cp:lastPrinted>
  <dcterms:created xsi:type="dcterms:W3CDTF">2024-09-27T09:26:46Z</dcterms:created>
  <dcterms:modified xsi:type="dcterms:W3CDTF">2024-09-27T09:26:48Z</dcterms:modified>
</cp:coreProperties>
</file>