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2D1BF6-2DF2-4F18-8C8F-754565638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DD3CE-081E-4656-939B-565EA6C0C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D38862-B204-4454-AEE3-2A04BEED4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B26FFA-C174-4425-A049-0523F0C2E5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3E0656-C32F-4C38-9C35-3C623164E1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6E9238-0835-4DBB-B632-C6B671CC3A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70C33C-4AA8-4A81-8F81-9992A82926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A207AD-C470-4D52-8F83-CB4071965E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FCD6C0-25E4-4B00-8235-EBBABCC496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20B279-FD2B-407C-9D3A-AB092D0A6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142A91-CE38-4F0D-9CB3-80585AD8C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16006204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高温超导材料应用</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高温超导材料简介
 高温超导材料的特性
 高温超导材料的制备工艺
 高温超导材料在电力系统的应用
 高温超导材料在交通运输的应用
 高温超导材料在磁悬浮技术中的应用
 高温超导材料的挑战与前景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高温超导材料简介</a:t>
            </a:r>
          </a:p>
        </p:txBody>
      </p:sp>
      <p:sp>
        <p:nvSpPr>
          <p:cNvPr id="3" name="Subtitle 2"/>
          <p:cNvSpPr>
            <a:spLocks noGrp="1"/>
          </p:cNvSpPr>
          <p:nvPr>
            <p:ph type="subTitle" idx="1"/>
          </p:nvPr>
        </p:nvSpPr>
        <p:spPr/>
        <p:txBody>
          <a:bodyPr/>
          <a:lstStyle/>
          <a:p>
            <a:r>
              <a:t>高温超导材料应用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高温超导材料简介</a:t>
            </a:r>
          </a:p>
        </p:txBody>
      </p:sp>
      <p:sp>
        <p:nvSpPr>
          <p:cNvPr id="3" name="Text Placeholder 2"/>
          <p:cNvSpPr>
            <a:spLocks noGrp="1"/>
          </p:cNvSpPr>
          <p:nvPr>
            <p:ph type="body" idx="1"/>
          </p:nvPr>
        </p:nvSpPr>
        <p:spPr/>
        <p:txBody>
          <a:bodyPr/>
          <a:lstStyle/>
          <a:p>
            <a:r>
              <a:t>高温超导材料的定义和分类</a:t>
            </a:r>
          </a:p>
        </p:txBody>
      </p:sp>
      <p:sp>
        <p:nvSpPr>
          <p:cNvPr id="4" name="Content Placeholder 3"/>
          <p:cNvSpPr>
            <a:spLocks noGrp="1"/>
          </p:cNvSpPr>
          <p:nvPr>
            <p:ph sz="half" idx="2"/>
          </p:nvPr>
        </p:nvSpPr>
        <p:spPr/>
        <p:txBody>
          <a:bodyPr/>
          <a:lstStyle/>
          <a:p>
            <a:r>
              <a:t>1.高温超导材料是指在较高温度下能够实现零电阻和完全抗磁性的材料。</a:t>
            </a:r>
          </a:p>
          <a:p>
            <a:r>
              <a:t>2.高温超导材料主要分为铜氧化物超导材料和铁基超导材料两大类。</a:t>
            </a:r>
          </a:p>
          <a:p>
            <a:r>
              <a:t>高温超导材料具有许多独特的物理性质，如零电阻、完全抗磁性等，使得它在能源、交通、医疗等领域具有广泛的应用前景。目前，高温超导材料已经成为了凝聚态物理研究的前沿热点之一，全球范围内的研究人员正在不断探索新的高温超导材料，以提高其临界温度和应用性能。</a:t>
            </a:r>
          </a:p>
          <a:p/>
        </p:txBody>
      </p:sp>
      <p:sp>
        <p:nvSpPr>
          <p:cNvPr id="5" name="Text Placeholder 4"/>
          <p:cNvSpPr>
            <a:spLocks noGrp="1"/>
          </p:cNvSpPr>
          <p:nvPr>
            <p:ph type="body" idx="3"/>
          </p:nvPr>
        </p:nvSpPr>
        <p:spPr/>
        <p:txBody>
          <a:bodyPr/>
          <a:lstStyle/>
          <a:p>
            <a:r>
              <a:t>高温超导材料的发现历程</a:t>
            </a:r>
          </a:p>
        </p:txBody>
      </p:sp>
      <p:sp>
        <p:nvSpPr>
          <p:cNvPr id="6" name="Content Placeholder 5"/>
          <p:cNvSpPr>
            <a:spLocks noGrp="1"/>
          </p:cNvSpPr>
          <p:nvPr>
            <p:ph sz="half" idx="4"/>
          </p:nvPr>
        </p:nvSpPr>
        <p:spPr/>
        <p:txBody>
          <a:bodyPr/>
          <a:lstStyle/>
          <a:p>
            <a:r>
              <a:t>1.1986年，瑞士科学家贝德诺尔茨和米勒首次发现了铜氧化物高温超导材料。</a:t>
            </a:r>
          </a:p>
          <a:p>
            <a:r>
              <a:t>2.随后，全球范围内的研究人员开始了高温超导材料的探索和研究。</a:t>
            </a:r>
          </a:p>
          <a:p>
            <a:r>
              <a:t>高温超导材料的发现历程是一个充满挑战和惊喜的过程，这个过程的不断发展和进步，为高温超导材料的应用奠定了基础。</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高温超导材料简介</a:t>
            </a:r>
          </a:p>
        </p:txBody>
      </p:sp>
      <p:sp>
        <p:nvSpPr>
          <p:cNvPr id="3" name="Content Placeholder 2"/>
          <p:cNvSpPr>
            <a:spLocks noGrp="1"/>
          </p:cNvSpPr>
          <p:nvPr>
            <p:ph sz="half" idx="2"/>
          </p:nvPr>
        </p:nvSpPr>
        <p:spPr/>
        <p:txBody>
          <a:bodyPr/>
          <a:lstStyle/>
          <a:p>
            <a:r>
              <a:t>1.高温超导材料的制备工艺主要包括固相法、溶胶-凝胶法、化学气相沉积法等。</a:t>
            </a:r>
          </a:p>
          <a:p>
            <a:r>
              <a:t>2.不同制备工艺对材料的微观结构和性能有着重要影响。</a:t>
            </a:r>
          </a:p>
          <a:p>
            <a:r>
              <a:t>高温超导材料的制备工艺是一个复杂而精细的过程，需要严格控制各个工艺参数，以保证得到高质量的高温超导材料。不同的制备工艺会对材料的微观结构和性能产生重要影响，因此选择合适的制备工艺对于高温超导材料的应用至关重要。</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高温超导材料的制备工艺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高温超导材料的特性</a:t>
            </a:r>
          </a:p>
        </p:txBody>
      </p:sp>
      <p:sp>
        <p:nvSpPr>
          <p:cNvPr id="3" name="Subtitle 2"/>
          <p:cNvSpPr>
            <a:spLocks noGrp="1"/>
          </p:cNvSpPr>
          <p:nvPr>
            <p:ph type="subTitle" idx="1"/>
          </p:nvPr>
        </p:nvSpPr>
        <p:spPr/>
        <p:txBody>
          <a:bodyPr/>
          <a:lstStyle/>
          <a:p>
            <a:r>
              <a:t>高温超导材料应用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高温超导材料的特性</a:t>
            </a:r>
          </a:p>
        </p:txBody>
      </p:sp>
      <p:sp>
        <p:nvSpPr>
          <p:cNvPr id="3" name="Content Placeholder 2"/>
          <p:cNvSpPr>
            <a:spLocks noGrp="1"/>
          </p:cNvSpPr>
          <p:nvPr>
            <p:ph sz="half" idx="2"/>
          </p:nvPr>
        </p:nvSpPr>
        <p:spPr/>
        <p:txBody>
          <a:bodyPr/>
          <a:lstStyle/>
          <a:p>
            <a:r>
              <a:t>1.高温超导材料在临界温度以下，电阻降为零，具有完美的导电性。</a:t>
            </a:r>
          </a:p>
          <a:p>
            <a:r>
              <a:t>2.零电阻特性使得高温超导材料在能源输送、电磁学等领域具有广泛应用前景。</a:t>
            </a:r>
          </a:p>
          <a:p>
            <a:r>
              <a:t>3.高温超导材料的零电阻特性与其微观结构和电子行为密切相关。</a:t>
            </a:r>
          </a:p>
          <a:p/>
        </p:txBody>
      </p:sp>
      <p:sp>
        <p:nvSpPr>
          <p:cNvPr id="4" name="Text Placeholder 3"/>
          <p:cNvSpPr>
            <a:spLocks noGrp="1"/>
          </p:cNvSpPr>
          <p:nvPr>
            <p:ph type="body" idx="3"/>
          </p:nvPr>
        </p:nvSpPr>
        <p:spPr/>
        <p:txBody>
          <a:bodyPr/>
          <a:lstStyle/>
          <a:p>
            <a:r>
              <a:t>高温超导材料的完全抗磁性</a:t>
            </a:r>
          </a:p>
        </p:txBody>
      </p:sp>
      <p:sp>
        <p:nvSpPr>
          <p:cNvPr id="5" name="Content Placeholder 4"/>
          <p:cNvSpPr>
            <a:spLocks noGrp="1"/>
          </p:cNvSpPr>
          <p:nvPr>
            <p:ph sz="half" idx="4"/>
          </p:nvPr>
        </p:nvSpPr>
        <p:spPr/>
        <p:txBody>
          <a:bodyPr/>
          <a:lstStyle/>
          <a:p>
            <a:r>
              <a:t>1.高温超导材料在临界温度以下，表现出完全抗磁性，即迈斯纳效应。</a:t>
            </a:r>
          </a:p>
          <a:p>
            <a:r>
              <a:t>2.完全抗磁性使得高温超导材料可以应用于磁悬浮、磁屏蔽等领域。</a:t>
            </a:r>
          </a:p>
          <a:p>
            <a:r>
              <a:t>3.完全抗磁性的产生与高温超导材料的电子配对和相干性有关。</a:t>
            </a:r>
          </a:p>
          <a:p/>
        </p:txBody>
      </p:sp>
      <p:sp>
        <p:nvSpPr>
          <p:cNvPr id="6" name="Text Placeholder 5"/>
          <p:cNvSpPr>
            <a:spLocks noGrp="1"/>
          </p:cNvSpPr>
          <p:nvPr>
            <p:ph type="body" idx="1"/>
          </p:nvPr>
        </p:nvSpPr>
        <p:spPr/>
        <p:txBody>
          <a:bodyPr/>
          <a:lstStyle/>
          <a:p>
            <a:r>
              <a:t>高温超导材料的零电阻特性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高温超导材料的特性</a:t>
            </a:r>
          </a:p>
        </p:txBody>
      </p:sp>
      <p:sp>
        <p:nvSpPr>
          <p:cNvPr id="3" name="Content Placeholder 2"/>
          <p:cNvSpPr>
            <a:spLocks noGrp="1"/>
          </p:cNvSpPr>
          <p:nvPr>
            <p:ph sz="half" idx="2"/>
          </p:nvPr>
        </p:nvSpPr>
        <p:spPr/>
        <p:txBody>
          <a:bodyPr/>
          <a:lstStyle/>
          <a:p>
            <a:r>
              <a:t>1.相比于低温超导材料，高温超导材料具有更高的临界温度，更易于应用。</a:t>
            </a:r>
          </a:p>
          <a:p>
            <a:r>
              <a:t>2.高温超导材料的高温稳定性为其在实际应用中提供了更广阔的温度范围。</a:t>
            </a:r>
          </a:p>
          <a:p>
            <a:r>
              <a:t>3.提高高温超导材料的稳定性是当前研究的重要方向之一。</a:t>
            </a:r>
          </a:p>
          <a:p/>
        </p:txBody>
      </p:sp>
      <p:sp>
        <p:nvSpPr>
          <p:cNvPr id="4" name="Text Placeholder 3"/>
          <p:cNvSpPr>
            <a:spLocks noGrp="1"/>
          </p:cNvSpPr>
          <p:nvPr>
            <p:ph type="body" idx="3"/>
          </p:nvPr>
        </p:nvSpPr>
        <p:spPr/>
        <p:txBody>
          <a:bodyPr/>
          <a:lstStyle/>
          <a:p>
            <a:r>
              <a:t>高温超导材料的微观结构</a:t>
            </a:r>
          </a:p>
        </p:txBody>
      </p:sp>
      <p:sp>
        <p:nvSpPr>
          <p:cNvPr id="5" name="Content Placeholder 4"/>
          <p:cNvSpPr>
            <a:spLocks noGrp="1"/>
          </p:cNvSpPr>
          <p:nvPr>
            <p:ph sz="half" idx="4"/>
          </p:nvPr>
        </p:nvSpPr>
        <p:spPr/>
        <p:txBody>
          <a:bodyPr/>
          <a:lstStyle/>
          <a:p>
            <a:r>
              <a:t>1.高温超导材料的微观结构通常具有复杂的氧化物结构。</a:t>
            </a:r>
          </a:p>
          <a:p>
            <a:r>
              <a:t>2.微观结构中的氧缺位、掺杂等因素对高温超导材料的性能具有重要影响。</a:t>
            </a:r>
          </a:p>
          <a:p>
            <a:r>
              <a:t>3.通过控制微观结构，可以优化高温超导材料的性能。</a:t>
            </a:r>
          </a:p>
          <a:p/>
        </p:txBody>
      </p:sp>
      <p:sp>
        <p:nvSpPr>
          <p:cNvPr id="6" name="Text Placeholder 5"/>
          <p:cNvSpPr>
            <a:spLocks noGrp="1"/>
          </p:cNvSpPr>
          <p:nvPr>
            <p:ph type="body" idx="1"/>
          </p:nvPr>
        </p:nvSpPr>
        <p:spPr/>
        <p:txBody>
          <a:bodyPr/>
          <a:lstStyle/>
          <a:p>
            <a:r>
              <a:t>高温超导材料的高温稳定性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高温超导材料的特性</a:t>
            </a:r>
          </a:p>
        </p:txBody>
      </p:sp>
      <p:sp>
        <p:nvSpPr>
          <p:cNvPr id="3" name="Text Placeholder 2"/>
          <p:cNvSpPr>
            <a:spLocks noGrp="1"/>
          </p:cNvSpPr>
          <p:nvPr>
            <p:ph type="body" idx="1"/>
          </p:nvPr>
        </p:nvSpPr>
        <p:spPr/>
        <p:txBody>
          <a:bodyPr/>
          <a:lstStyle/>
          <a:p>
            <a:r>
              <a:t>高温超导材料的应用前景</a:t>
            </a:r>
          </a:p>
        </p:txBody>
      </p:sp>
      <p:sp>
        <p:nvSpPr>
          <p:cNvPr id="4" name="Content Placeholder 3"/>
          <p:cNvSpPr>
            <a:spLocks noGrp="1"/>
          </p:cNvSpPr>
          <p:nvPr>
            <p:ph sz="half" idx="2"/>
          </p:nvPr>
        </p:nvSpPr>
        <p:spPr/>
        <p:txBody>
          <a:bodyPr/>
          <a:lstStyle/>
          <a:p>
            <a:r>
              <a:t>1.高温超导材料在能源、交通、医疗等领域具有广泛的应用前景。</a:t>
            </a:r>
          </a:p>
          <a:p>
            <a:r>
              <a:t>2.高温超导材料的应用可以提高设备的效率、减小体积和重量。</a:t>
            </a:r>
          </a:p>
          <a:p>
            <a:r>
              <a:t>3.随着高温超导材料的进一步研究和发展，其应用前景将更加广阔。</a:t>
            </a:r>
          </a:p>
          <a:p/>
        </p:txBody>
      </p:sp>
      <p:sp>
        <p:nvSpPr>
          <p:cNvPr id="5" name="Text Placeholder 4"/>
          <p:cNvSpPr>
            <a:spLocks noGrp="1"/>
          </p:cNvSpPr>
          <p:nvPr>
            <p:ph type="body" idx="3"/>
          </p:nvPr>
        </p:nvSpPr>
        <p:spPr/>
        <p:txBody>
          <a:bodyPr/>
          <a:lstStyle/>
          <a:p>
            <a:r>
              <a:t>高温超导材料的研究现状与挑战</a:t>
            </a:r>
          </a:p>
        </p:txBody>
      </p:sp>
      <p:sp>
        <p:nvSpPr>
          <p:cNvPr id="6" name="Content Placeholder 5"/>
          <p:cNvSpPr>
            <a:spLocks noGrp="1"/>
          </p:cNvSpPr>
          <p:nvPr>
            <p:ph sz="half" idx="4"/>
          </p:nvPr>
        </p:nvSpPr>
        <p:spPr/>
        <p:txBody>
          <a:bodyPr/>
          <a:lstStyle/>
          <a:p>
            <a:r>
              <a:t>1.高温超导材料的研究已经取得了显著的进展，但仍存在一些挑战和问题需要解决。</a:t>
            </a:r>
          </a:p>
          <a:p>
            <a:r>
              <a:t>2.深入理解高温超导材料的微观机制和性能优化是当前研究的重要方向。</a:t>
            </a:r>
          </a:p>
          <a:p>
            <a:r>
              <a:t>3.高温超导材料的研究需要多学科的合作和交叉，推动其进一步发展。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高温超导材料的制备工艺</a:t>
            </a:r>
          </a:p>
        </p:txBody>
      </p:sp>
      <p:sp>
        <p:nvSpPr>
          <p:cNvPr id="3" name="Subtitle 2"/>
          <p:cNvSpPr>
            <a:spLocks noGrp="1"/>
          </p:cNvSpPr>
          <p:nvPr>
            <p:ph type="subTitle" idx="1"/>
          </p:nvPr>
        </p:nvSpPr>
        <p:spPr/>
        <p:txBody>
          <a:bodyPr/>
          <a:lstStyle/>
          <a:p>
            <a:r>
              <a:t>高温超导材料应用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高温超导材料的制备工艺</a:t>
            </a:r>
          </a:p>
        </p:txBody>
      </p:sp>
      <p:sp>
        <p:nvSpPr>
          <p:cNvPr id="3" name="Text Placeholder 2"/>
          <p:cNvSpPr>
            <a:spLocks noGrp="1"/>
          </p:cNvSpPr>
          <p:nvPr>
            <p:ph type="body" idx="1"/>
          </p:nvPr>
        </p:nvSpPr>
        <p:spPr/>
        <p:txBody>
          <a:bodyPr/>
          <a:lstStyle/>
          <a:p>
            <a:r>
              <a:t>高温超导材料的制备工艺简介</a:t>
            </a:r>
          </a:p>
        </p:txBody>
      </p:sp>
      <p:sp>
        <p:nvSpPr>
          <p:cNvPr id="4" name="Content Placeholder 3"/>
          <p:cNvSpPr>
            <a:spLocks noGrp="1"/>
          </p:cNvSpPr>
          <p:nvPr>
            <p:ph sz="half" idx="2"/>
          </p:nvPr>
        </p:nvSpPr>
        <p:spPr/>
        <p:txBody>
          <a:bodyPr/>
          <a:lstStyle/>
          <a:p>
            <a:r>
              <a:t>1.高温超导材料的发展背景及其重要性。</a:t>
            </a:r>
          </a:p>
          <a:p>
            <a:r>
              <a:t>2.制备工艺的主要流程和基本原理。</a:t>
            </a:r>
          </a:p>
          <a:p>
            <a:r>
              <a:t>3.工艺中涉及的关键技术和设备。</a:t>
            </a:r>
          </a:p>
          <a:p/>
        </p:txBody>
      </p:sp>
      <p:sp>
        <p:nvSpPr>
          <p:cNvPr id="5" name="Text Placeholder 4"/>
          <p:cNvSpPr>
            <a:spLocks noGrp="1"/>
          </p:cNvSpPr>
          <p:nvPr>
            <p:ph type="body" idx="3"/>
          </p:nvPr>
        </p:nvSpPr>
        <p:spPr/>
        <p:txBody>
          <a:bodyPr/>
          <a:lstStyle/>
          <a:p>
            <a:r>
              <a:t>原料选择与处理</a:t>
            </a:r>
          </a:p>
        </p:txBody>
      </p:sp>
      <p:sp>
        <p:nvSpPr>
          <p:cNvPr id="6" name="Content Placeholder 5"/>
          <p:cNvSpPr>
            <a:spLocks noGrp="1"/>
          </p:cNvSpPr>
          <p:nvPr>
            <p:ph sz="half" idx="4"/>
          </p:nvPr>
        </p:nvSpPr>
        <p:spPr/>
        <p:txBody>
          <a:bodyPr/>
          <a:lstStyle/>
          <a:p>
            <a:r>
              <a:t>1.选择高质量、高纯度的原料。</a:t>
            </a:r>
          </a:p>
          <a:p>
            <a:r>
              <a:t>2.原料的预处理技术和方法。</a:t>
            </a:r>
          </a:p>
          <a:p>
            <a:r>
              <a:t>3.原料处理过程中的注意事项和质量控制。</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高温超导材料的制备工艺</a:t>
            </a:r>
          </a:p>
        </p:txBody>
      </p:sp>
      <p:sp>
        <p:nvSpPr>
          <p:cNvPr id="3" name="Text Placeholder 2"/>
          <p:cNvSpPr>
            <a:spLocks noGrp="1"/>
          </p:cNvSpPr>
          <p:nvPr>
            <p:ph type="body" idx="1"/>
          </p:nvPr>
        </p:nvSpPr>
        <p:spPr/>
        <p:txBody>
          <a:bodyPr/>
          <a:lstStyle/>
          <a:p>
            <a:r>
              <a:t>合成与烧结</a:t>
            </a:r>
          </a:p>
        </p:txBody>
      </p:sp>
      <p:sp>
        <p:nvSpPr>
          <p:cNvPr id="4" name="Content Placeholder 3"/>
          <p:cNvSpPr>
            <a:spLocks noGrp="1"/>
          </p:cNvSpPr>
          <p:nvPr>
            <p:ph sz="half" idx="2"/>
          </p:nvPr>
        </p:nvSpPr>
        <p:spPr/>
        <p:txBody>
          <a:bodyPr/>
          <a:lstStyle/>
          <a:p>
            <a:r>
              <a:t>1.高温超导材料的合成方法及其优缺点比较。</a:t>
            </a:r>
          </a:p>
          <a:p>
            <a:r>
              <a:t>2.烧结过程中的温度、气氛和压力控制。</a:t>
            </a:r>
          </a:p>
          <a:p>
            <a:r>
              <a:t>3.烧结体的结构与性能关系。</a:t>
            </a:r>
          </a:p>
          <a:p/>
        </p:txBody>
      </p:sp>
      <p:sp>
        <p:nvSpPr>
          <p:cNvPr id="5" name="Text Placeholder 4"/>
          <p:cNvSpPr>
            <a:spLocks noGrp="1"/>
          </p:cNvSpPr>
          <p:nvPr>
            <p:ph type="body" idx="3"/>
          </p:nvPr>
        </p:nvSpPr>
        <p:spPr/>
        <p:txBody>
          <a:bodyPr/>
          <a:lstStyle/>
          <a:p>
            <a:r>
              <a:t>后处理与加工</a:t>
            </a:r>
          </a:p>
        </p:txBody>
      </p:sp>
      <p:sp>
        <p:nvSpPr>
          <p:cNvPr id="6" name="Content Placeholder 5"/>
          <p:cNvSpPr>
            <a:spLocks noGrp="1"/>
          </p:cNvSpPr>
          <p:nvPr>
            <p:ph sz="half" idx="4"/>
          </p:nvPr>
        </p:nvSpPr>
        <p:spPr/>
        <p:txBody>
          <a:bodyPr/>
          <a:lstStyle/>
          <a:p>
            <a:r>
              <a:t>1.烧结后的后处理技术和方法。</a:t>
            </a:r>
          </a:p>
          <a:p>
            <a:r>
              <a:t>2.超导材料的加工技术和尺寸控制。</a:t>
            </a:r>
          </a:p>
          <a:p>
            <a:r>
              <a:t>3.后处理与加工对超导性能的影响。</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高温超导材料的制备工艺</a:t>
            </a:r>
          </a:p>
        </p:txBody>
      </p:sp>
      <p:sp>
        <p:nvSpPr>
          <p:cNvPr id="3" name="Text Placeholder 2"/>
          <p:cNvSpPr>
            <a:spLocks noGrp="1"/>
          </p:cNvSpPr>
          <p:nvPr>
            <p:ph type="body" idx="1"/>
          </p:nvPr>
        </p:nvSpPr>
        <p:spPr/>
        <p:txBody>
          <a:bodyPr/>
          <a:lstStyle/>
          <a:p>
            <a:r>
              <a:t>制备工艺中的常见问题与解决方案</a:t>
            </a:r>
          </a:p>
        </p:txBody>
      </p:sp>
      <p:sp>
        <p:nvSpPr>
          <p:cNvPr id="4" name="Content Placeholder 3"/>
          <p:cNvSpPr>
            <a:spLocks noGrp="1"/>
          </p:cNvSpPr>
          <p:nvPr>
            <p:ph sz="half" idx="2"/>
          </p:nvPr>
        </p:nvSpPr>
        <p:spPr/>
        <p:txBody>
          <a:bodyPr/>
          <a:lstStyle/>
          <a:p>
            <a:r>
              <a:t>1.常见的制备工艺问题及其原因分析。</a:t>
            </a:r>
          </a:p>
          <a:p>
            <a:r>
              <a:t>2.针对不同问题的解决方案和优化措施。</a:t>
            </a:r>
          </a:p>
          <a:p>
            <a:r>
              <a:t>3.工艺问题预防与质量控制的重要性。</a:t>
            </a:r>
          </a:p>
          <a:p/>
        </p:txBody>
      </p:sp>
      <p:sp>
        <p:nvSpPr>
          <p:cNvPr id="5" name="Text Placeholder 4"/>
          <p:cNvSpPr>
            <a:spLocks noGrp="1"/>
          </p:cNvSpPr>
          <p:nvPr>
            <p:ph type="body" idx="3"/>
          </p:nvPr>
        </p:nvSpPr>
        <p:spPr/>
        <p:txBody>
          <a:bodyPr/>
          <a:lstStyle/>
          <a:p>
            <a:r>
              <a:t>前沿趋势与未来发展</a:t>
            </a:r>
          </a:p>
        </p:txBody>
      </p:sp>
      <p:sp>
        <p:nvSpPr>
          <p:cNvPr id="6" name="Content Placeholder 5"/>
          <p:cNvSpPr>
            <a:spLocks noGrp="1"/>
          </p:cNvSpPr>
          <p:nvPr>
            <p:ph sz="half" idx="4"/>
          </p:nvPr>
        </p:nvSpPr>
        <p:spPr/>
        <p:txBody>
          <a:bodyPr/>
          <a:lstStyle/>
          <a:p>
            <a:r>
              <a:t>1.高温超导材料制备工艺的最新研究成果和发展趋势。</a:t>
            </a:r>
          </a:p>
          <a:p>
            <a:r>
              <a:t>2.未来可能的技术突破和应用前景展望。</a:t>
            </a:r>
          </a:p>
          <a:p>
            <a:r>
              <a:t>3.对制备工艺研究的建议和展望。</a:t>
            </a:r>
          </a:p>
          <a:p>
            <a:r>
              <a:t>以上内容仅供参考，如果需要更多信息，建议查阅相关领域的专业文献或咨询相关领域的专家。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高温超导材料在电力系统的应用</a:t>
            </a:r>
          </a:p>
        </p:txBody>
      </p:sp>
      <p:sp>
        <p:nvSpPr>
          <p:cNvPr id="3" name="Subtitle 2"/>
          <p:cNvSpPr>
            <a:spLocks noGrp="1"/>
          </p:cNvSpPr>
          <p:nvPr>
            <p:ph type="subTitle" idx="1"/>
          </p:nvPr>
        </p:nvSpPr>
        <p:spPr/>
        <p:txBody>
          <a:bodyPr/>
          <a:lstStyle/>
          <a:p>
            <a:r>
              <a:t>高温超导材料应用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高温超导材料在电力系统的应用</a:t>
            </a:r>
          </a:p>
        </p:txBody>
      </p:sp>
      <p:sp>
        <p:nvSpPr>
          <p:cNvPr id="3" name="Text Placeholder 2"/>
          <p:cNvSpPr>
            <a:spLocks noGrp="1"/>
          </p:cNvSpPr>
          <p:nvPr>
            <p:ph type="body" idx="1"/>
          </p:nvPr>
        </p:nvSpPr>
        <p:spPr/>
        <p:txBody>
          <a:bodyPr/>
          <a:lstStyle/>
          <a:p>
            <a:r>
              <a:t>高温超导材料在电力系统的应用概述</a:t>
            </a:r>
          </a:p>
        </p:txBody>
      </p:sp>
      <p:sp>
        <p:nvSpPr>
          <p:cNvPr id="4" name="Content Placeholder 3"/>
          <p:cNvSpPr>
            <a:spLocks noGrp="1"/>
          </p:cNvSpPr>
          <p:nvPr>
            <p:ph sz="half" idx="2"/>
          </p:nvPr>
        </p:nvSpPr>
        <p:spPr/>
        <p:txBody>
          <a:bodyPr/>
          <a:lstStyle/>
          <a:p>
            <a:r>
              <a:t>1.高温超导材料具有零电阻和完全抗磁性，可提高电力系统的稳定性和效率。</a:t>
            </a:r>
          </a:p>
          <a:p>
            <a:r>
              <a:t>2.高温超导材料在电力系统中可用于制造电缆、变压器、发电机等关键设备，具有显著的节能效果。</a:t>
            </a:r>
          </a:p>
          <a:p>
            <a:r>
              <a:t>3.高温超导材料的应用需解决成本、制冷技术等问题，但目前已在一些领域取得实际应用。</a:t>
            </a:r>
          </a:p>
          <a:p/>
        </p:txBody>
      </p:sp>
      <p:sp>
        <p:nvSpPr>
          <p:cNvPr id="5" name="Text Placeholder 4"/>
          <p:cNvSpPr>
            <a:spLocks noGrp="1"/>
          </p:cNvSpPr>
          <p:nvPr>
            <p:ph type="body" idx="3"/>
          </p:nvPr>
        </p:nvSpPr>
        <p:spPr/>
        <p:txBody>
          <a:bodyPr/>
          <a:lstStyle/>
          <a:p>
            <a:r>
              <a:t>高温超导电缆</a:t>
            </a:r>
          </a:p>
        </p:txBody>
      </p:sp>
      <p:sp>
        <p:nvSpPr>
          <p:cNvPr id="6" name="Content Placeholder 5"/>
          <p:cNvSpPr>
            <a:spLocks noGrp="1"/>
          </p:cNvSpPr>
          <p:nvPr>
            <p:ph sz="half" idx="4"/>
          </p:nvPr>
        </p:nvSpPr>
        <p:spPr/>
        <p:txBody>
          <a:bodyPr/>
          <a:lstStyle/>
          <a:p>
            <a:r>
              <a:t>1.高温超导电缆具有传输容量大、损耗低、体积小等优点，可大幅提高电力系统的传输效率。</a:t>
            </a:r>
          </a:p>
          <a:p>
            <a:r>
              <a:t>2.高温超导电缆的制冷技术是关键，目前已有多种有效的制冷方法。</a:t>
            </a:r>
          </a:p>
          <a:p>
            <a:r>
              <a:t>3.高温超导电缆的应用前景广阔，尤其在城市电网改造和高能物理领域。</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https://d.book118.com/347160062040006044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高温超导材料简介</vt:lpstr>
      <vt:lpstr> 高温超导材料简介</vt:lpstr>
      <vt:lpstr> 高温超导材料简介</vt:lpstr>
      <vt:lpstr> 高温超导材料的特性</vt:lpstr>
      <vt:lpstr> 高温超导材料的特性</vt:lpstr>
      <vt:lpstr> 高温超导材料的特性</vt:lpstr>
      <vt:lpstr> 高温超导材料的特性</vt:lpstr>
      <vt:lpstr> 高温超导材料的制备工艺</vt:lpstr>
      <vt:lpstr> 高温超导材料的制备工艺</vt:lpstr>
      <vt:lpstr> 高温超导材料的制备工艺</vt:lpstr>
      <vt:lpstr> 高温超导材料的制备工艺</vt:lpstr>
      <vt:lpstr> 高温超导材料在电力系统的应用</vt:lpstr>
      <vt:lpstr> 高温超导材料在电力系统的应用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2024-09-18T12:51:39.152</cp:lastPrinted>
  <dcterms:created xsi:type="dcterms:W3CDTF">2024-09-18T04:51:39Z</dcterms:created>
  <dcterms:modified xsi:type="dcterms:W3CDTF">2024-09-18T04:51:41Z</dcterms:modified>
</cp:coreProperties>
</file>