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24364E-AF50-4E86-BA74-F702CB93CC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89B6926-0316-4897-83B3-4C5871BDFC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9AE28D8-B219-49FD-9252-E487EC1E60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367E375-26D8-4267-A8F1-5D7186590E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BC78876-9EA2-4DAC-95EE-8741164E50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62D42E4-2FB8-4331-8B6E-FE2768A045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DC0BFA4-2E2B-4445-8D16-D686640BAC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CC6D401-1C8E-4FD1-84B2-3DE0001C90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C9A3323-ECEB-4516-8167-D8C42614F1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A7C51B-0BD8-4531-B7AE-69ADDD5ED9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61F75B-F092-4C42-AE51-F3ED6D6298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47162134052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55091" y="1771650"/>
            <a:ext cx="8281818" cy="195022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护理人员梯队结构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14375" y="4095750"/>
            <a:ext cx="4956128" cy="524871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36170" y="682396"/>
            <a:ext cx="1539079" cy="823690"/>
            <a:chOff x="2336170" y="682396"/>
            <a:chExt cx="1539079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2336170" y="682396"/>
              <a:ext cx="1539079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护理人员梯队建设的重要性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护理人员梯队结构现状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优化护理人员梯队结构的措施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36170" y="682396"/>
            <a:ext cx="1539079" cy="823690"/>
            <a:chOff x="2336170" y="682396"/>
            <a:chExt cx="1539079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2336170" y="682396"/>
              <a:ext cx="1539079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护理人员梯队结构与护理质量的关系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未来护理人员梯队结构的发展趋势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护理人员梯队建设的重要性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6696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21935" y="2454645"/>
            <a:ext cx="1930890" cy="64633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497558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98420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98656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专业化分工</a:t>
            </a:r>
          </a:p>
        </p:txBody>
      </p:sp>
      <p:sp>
        <p:nvSpPr>
          <p:cNvPr id="7" name="AutoShape 7"/>
          <p:cNvSpPr/>
          <p:nvPr/>
        </p:nvSpPr>
        <p:spPr>
          <a:xfrm>
            <a:off x="830323" y="4523956"/>
            <a:ext cx="2514113" cy="1328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通过不同层次和专业的护理人员搭配，实现护理工作的专业化分工，提高护理操作的准确性和效率。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5130555" y="2454645"/>
            <a:ext cx="1930890" cy="64633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TextBox 9"/>
          <p:cNvSpPr txBox="1"/>
          <p:nvPr/>
        </p:nvSpPr>
        <p:spPr>
          <a:xfrm>
            <a:off x="499518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培训与进修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838943" y="4523956"/>
            <a:ext cx="2514113" cy="1328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针对不同层级的护理人员，制定个性化的培训和进修计划，提升护理人员的专业技能和知识水平。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139175" y="2454645"/>
            <a:ext cx="1930890" cy="64633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900380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质量监控与改进</a:t>
            </a:r>
          </a:p>
        </p:txBody>
      </p:sp>
      <p:sp>
        <p:nvSpPr>
          <p:cNvPr id="13" name="AutoShape 13"/>
          <p:cNvSpPr/>
          <p:nvPr/>
        </p:nvSpPr>
        <p:spPr>
          <a:xfrm>
            <a:off x="8847563" y="4523956"/>
            <a:ext cx="2514113" cy="1328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建立护理质量监控体系，定期评估护理效果，针对存在的问题进行改进，提高护理质量。</a:t>
            </a:r>
            <a:endParaRPr lang="en-US" sz="1100"/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提高护理质量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9358" y="2191992"/>
            <a:ext cx="1600605" cy="731803"/>
          </a:xfrm>
          <a:prstGeom prst="rect">
            <a:avLst/>
          </a:prstGeom>
          <a:solidFill>
            <a:schemeClr val="accent1">
              <a:alpha val="67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67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2219963" y="2191992"/>
            <a:ext cx="5479433" cy="731803"/>
          </a:xfrm>
          <a:prstGeom prst="rect">
            <a:avLst/>
          </a:prstGeom>
          <a:solidFill>
            <a:schemeClr val="accent1">
              <a:alpha val="84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84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99396" y="2191992"/>
            <a:ext cx="3873249" cy="73180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19358" y="4213754"/>
            <a:ext cx="3464154" cy="155501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合理配置不同层次和专业的护理人员，形成完善的人才储备机制，为医院的长远发展提供有力支持。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19358" y="3627301"/>
            <a:ext cx="3358143" cy="36933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人才储备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363925" y="4213754"/>
            <a:ext cx="3464154" cy="127119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优秀的护理人员梯队能够提高医院的医疗服务水平，增强医院的市场竞争力和口碑。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363925" y="3627301"/>
            <a:ext cx="3335471" cy="36933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医疗服务水平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108491" y="4213754"/>
            <a:ext cx="3464154" cy="144585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完善的护理人员梯队结构能够吸引更多的优秀护理人才加入，进一步提升医院的整体实力。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108491" y="3627301"/>
            <a:ext cx="3373750" cy="36933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吸引优秀人才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提升医院竞争力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不同层级的护理人员能够根据患者的需求提供个性化的护理服务，满足患者的不同需求。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个性化护理服务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提高患者满意度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000" r="160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改善患者就医体验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优秀的护理人员梯队能够提供优质的护理服务，提高患者对医院的满意度和忠诚度。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合理配置不同层级的护理人员，能够改善患者就医的整体体验，增强患者对医院的信任和认可。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满足患者需求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护理人员梯队结构现状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854583" y="1877473"/>
            <a:ext cx="563213" cy="1253299"/>
            <a:chOff x="854583" y="1877473"/>
            <a:chExt cx="563213" cy="1253299"/>
          </a:xfrm>
        </p:grpSpPr>
        <p:sp>
          <p:nvSpPr>
            <p:cNvPr id="3" name="AutoShape 3"/>
            <p:cNvSpPr/>
            <p:nvPr/>
          </p:nvSpPr>
          <p:spPr>
            <a:xfrm>
              <a:off x="962406" y="1984343"/>
              <a:ext cx="347186" cy="378904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457219">
              <a:off x="854583" y="1877473"/>
              <a:ext cx="98393" cy="543877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 rot="21142780" flipH="1">
              <a:off x="1319403" y="1877473"/>
              <a:ext cx="98393" cy="5488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 rot="21437230" flipH="1">
              <a:off x="1168241" y="2264378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 rot="162769">
              <a:off x="943356" y="2264378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874776" y="1448943"/>
            <a:ext cx="514445" cy="580739"/>
            <a:chOff x="874776" y="1448943"/>
            <a:chExt cx="514445" cy="580739"/>
          </a:xfrm>
        </p:grpSpPr>
        <p:sp>
          <p:nvSpPr>
            <p:cNvPr id="9" name="Freeform 9"/>
            <p:cNvSpPr/>
            <p:nvPr/>
          </p:nvSpPr>
          <p:spPr>
            <a:xfrm>
              <a:off x="1014698" y="1448943"/>
              <a:ext cx="234601" cy="304991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874776" y="1732788"/>
              <a:ext cx="514445" cy="296894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1102900" y="1782128"/>
              <a:ext cx="59817" cy="44482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6843332" y="1448848"/>
            <a:ext cx="536161" cy="977455"/>
            <a:chOff x="6843332" y="1448848"/>
            <a:chExt cx="536161" cy="977455"/>
          </a:xfrm>
        </p:grpSpPr>
        <p:sp>
          <p:nvSpPr>
            <p:cNvPr id="13" name="AutoShape 13"/>
            <p:cNvSpPr/>
            <p:nvPr/>
          </p:nvSpPr>
          <p:spPr>
            <a:xfrm>
              <a:off x="6942487" y="1984343"/>
              <a:ext cx="336137" cy="378904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 rot="457219">
              <a:off x="6843332" y="1877473"/>
              <a:ext cx="98393" cy="543877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 rot="21142780" flipH="1">
              <a:off x="7281100" y="1877473"/>
              <a:ext cx="98393" cy="5488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6867811" y="1448848"/>
              <a:ext cx="494824" cy="580834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6922580" y="2267521"/>
            <a:ext cx="372522" cy="866394"/>
            <a:chOff x="6922580" y="2267521"/>
            <a:chExt cx="372522" cy="866394"/>
          </a:xfrm>
        </p:grpSpPr>
        <p:sp>
          <p:nvSpPr>
            <p:cNvPr id="18" name="AutoShape 18"/>
            <p:cNvSpPr/>
            <p:nvPr/>
          </p:nvSpPr>
          <p:spPr>
            <a:xfrm rot="21437230" flipH="1">
              <a:off x="7138416" y="2267521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 rot="162769">
              <a:off x="6922580" y="2267521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1664446" y="1696307"/>
            <a:ext cx="1897380" cy="1288637"/>
            <a:chOff x="1664446" y="1696307"/>
            <a:chExt cx="1897380" cy="1288637"/>
          </a:xfrm>
        </p:grpSpPr>
        <p:sp>
          <p:nvSpPr>
            <p:cNvPr id="21" name="TextBox 21"/>
            <p:cNvSpPr txBox="1"/>
            <p:nvPr/>
          </p:nvSpPr>
          <p:spPr>
            <a:xfrm>
              <a:off x="1664446" y="1696307"/>
              <a:ext cx="1897380" cy="75819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664446" y="2655379"/>
              <a:ext cx="1897380" cy="329565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7583853" y="1696307"/>
            <a:ext cx="1897380" cy="1288637"/>
            <a:chOff x="7583853" y="1696307"/>
            <a:chExt cx="1897380" cy="1288637"/>
          </a:xfrm>
        </p:grpSpPr>
        <p:sp>
          <p:nvSpPr>
            <p:cNvPr id="24" name="TextBox 24"/>
            <p:cNvSpPr txBox="1"/>
            <p:nvPr/>
          </p:nvSpPr>
          <p:spPr>
            <a:xfrm>
              <a:off x="7583853" y="1696307"/>
              <a:ext cx="1897380" cy="75819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583853" y="2655379"/>
              <a:ext cx="1897380" cy="329565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854583" y="3639788"/>
            <a:ext cx="248317" cy="552641"/>
            <a:chOff x="854583" y="3639788"/>
            <a:chExt cx="248317" cy="552641"/>
          </a:xfrm>
        </p:grpSpPr>
        <p:sp>
          <p:nvSpPr>
            <p:cNvPr id="27" name="AutoShape 27"/>
            <p:cNvSpPr/>
            <p:nvPr/>
          </p:nvSpPr>
          <p:spPr>
            <a:xfrm>
              <a:off x="902113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 rot="457219">
              <a:off x="854583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 rot="21142780" flipH="1">
              <a:off x="1059561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 rot="21437230" flipH="1">
              <a:off x="992886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 rot="162769">
              <a:off x="89373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" name="Group 32"/>
          <p:cNvGrpSpPr/>
          <p:nvPr/>
        </p:nvGrpSpPr>
        <p:grpSpPr>
          <a:xfrm>
            <a:off x="863537" y="3450812"/>
            <a:ext cx="226885" cy="256032"/>
            <a:chOff x="863537" y="3450812"/>
            <a:chExt cx="226885" cy="256032"/>
          </a:xfrm>
        </p:grpSpPr>
        <p:sp>
          <p:nvSpPr>
            <p:cNvPr id="33" name="Freeform 33"/>
            <p:cNvSpPr/>
            <p:nvPr/>
          </p:nvSpPr>
          <p:spPr>
            <a:xfrm>
              <a:off x="925163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863537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964121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" name="Group 36"/>
          <p:cNvGrpSpPr/>
          <p:nvPr/>
        </p:nvGrpSpPr>
        <p:grpSpPr>
          <a:xfrm>
            <a:off x="1316450" y="3639788"/>
            <a:ext cx="248317" cy="552641"/>
            <a:chOff x="1316450" y="3639788"/>
            <a:chExt cx="248317" cy="552641"/>
          </a:xfrm>
        </p:grpSpPr>
        <p:sp>
          <p:nvSpPr>
            <p:cNvPr id="37" name="AutoShape 37"/>
            <p:cNvSpPr/>
            <p:nvPr/>
          </p:nvSpPr>
          <p:spPr>
            <a:xfrm>
              <a:off x="1363980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 rot="457219">
              <a:off x="1316450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 rot="21142780" flipH="1">
              <a:off x="1521428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 rot="21437230" flipH="1">
              <a:off x="1454753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 rot="162769">
              <a:off x="1355598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2" name="Group 42"/>
          <p:cNvGrpSpPr/>
          <p:nvPr/>
        </p:nvGrpSpPr>
        <p:grpSpPr>
          <a:xfrm>
            <a:off x="1325404" y="3450812"/>
            <a:ext cx="226885" cy="256032"/>
            <a:chOff x="1325404" y="3450812"/>
            <a:chExt cx="226885" cy="256032"/>
          </a:xfrm>
        </p:grpSpPr>
        <p:sp>
          <p:nvSpPr>
            <p:cNvPr id="43" name="Freeform 43"/>
            <p:cNvSpPr/>
            <p:nvPr/>
          </p:nvSpPr>
          <p:spPr>
            <a:xfrm>
              <a:off x="1387030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1325404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1425988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6" name="Group 46"/>
          <p:cNvGrpSpPr/>
          <p:nvPr/>
        </p:nvGrpSpPr>
        <p:grpSpPr>
          <a:xfrm>
            <a:off x="1778317" y="3639788"/>
            <a:ext cx="248318" cy="552641"/>
            <a:chOff x="1778317" y="3639788"/>
            <a:chExt cx="248318" cy="552641"/>
          </a:xfrm>
        </p:grpSpPr>
        <p:sp>
          <p:nvSpPr>
            <p:cNvPr id="47" name="AutoShape 47"/>
            <p:cNvSpPr/>
            <p:nvPr/>
          </p:nvSpPr>
          <p:spPr>
            <a:xfrm>
              <a:off x="1825847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 rot="457219">
              <a:off x="1778317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 rot="21142780" flipH="1">
              <a:off x="1983296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 rot="21437230" flipH="1">
              <a:off x="191662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 rot="162769">
              <a:off x="1817465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2" name="Group 52"/>
          <p:cNvGrpSpPr/>
          <p:nvPr/>
        </p:nvGrpSpPr>
        <p:grpSpPr>
          <a:xfrm>
            <a:off x="1787271" y="3450812"/>
            <a:ext cx="226885" cy="256032"/>
            <a:chOff x="1787271" y="3450812"/>
            <a:chExt cx="226885" cy="256032"/>
          </a:xfrm>
        </p:grpSpPr>
        <p:sp>
          <p:nvSpPr>
            <p:cNvPr id="53" name="Freeform 53"/>
            <p:cNvSpPr/>
            <p:nvPr/>
          </p:nvSpPr>
          <p:spPr>
            <a:xfrm>
              <a:off x="1848898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1787271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1887855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6" name="Group 56"/>
          <p:cNvGrpSpPr/>
          <p:nvPr/>
        </p:nvGrpSpPr>
        <p:grpSpPr>
          <a:xfrm>
            <a:off x="2240185" y="3639788"/>
            <a:ext cx="248317" cy="552641"/>
            <a:chOff x="2240185" y="3639788"/>
            <a:chExt cx="248317" cy="552641"/>
          </a:xfrm>
        </p:grpSpPr>
        <p:sp>
          <p:nvSpPr>
            <p:cNvPr id="57" name="AutoShape 57"/>
            <p:cNvSpPr/>
            <p:nvPr/>
          </p:nvSpPr>
          <p:spPr>
            <a:xfrm>
              <a:off x="2287714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 rot="457219">
              <a:off x="2240185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 rot="21142780" flipH="1">
              <a:off x="2445163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 rot="21437230" flipH="1">
              <a:off x="2378488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 rot="162769">
              <a:off x="2279333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2" name="Group 62"/>
          <p:cNvGrpSpPr/>
          <p:nvPr/>
        </p:nvGrpSpPr>
        <p:grpSpPr>
          <a:xfrm>
            <a:off x="2249138" y="3450812"/>
            <a:ext cx="226885" cy="256032"/>
            <a:chOff x="2249138" y="3450812"/>
            <a:chExt cx="226885" cy="256032"/>
          </a:xfrm>
        </p:grpSpPr>
        <p:sp>
          <p:nvSpPr>
            <p:cNvPr id="63" name="Freeform 63"/>
            <p:cNvSpPr/>
            <p:nvPr/>
          </p:nvSpPr>
          <p:spPr>
            <a:xfrm>
              <a:off x="2310765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Freeform 64"/>
            <p:cNvSpPr/>
            <p:nvPr/>
          </p:nvSpPr>
          <p:spPr>
            <a:xfrm>
              <a:off x="2249138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Freeform 65"/>
            <p:cNvSpPr/>
            <p:nvPr/>
          </p:nvSpPr>
          <p:spPr>
            <a:xfrm>
              <a:off x="2349722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6" name="Group 66"/>
          <p:cNvGrpSpPr/>
          <p:nvPr/>
        </p:nvGrpSpPr>
        <p:grpSpPr>
          <a:xfrm>
            <a:off x="2702052" y="3639788"/>
            <a:ext cx="248317" cy="552641"/>
            <a:chOff x="2702052" y="3639788"/>
            <a:chExt cx="248317" cy="552641"/>
          </a:xfrm>
        </p:grpSpPr>
        <p:sp>
          <p:nvSpPr>
            <p:cNvPr id="67" name="AutoShape 67"/>
            <p:cNvSpPr/>
            <p:nvPr/>
          </p:nvSpPr>
          <p:spPr>
            <a:xfrm>
              <a:off x="2749582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 rot="457219">
              <a:off x="2702052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 rot="21142780" flipH="1">
              <a:off x="2907030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 rot="21437230" flipH="1">
              <a:off x="2840355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 rot="162769">
              <a:off x="2741200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2" name="Group 72"/>
          <p:cNvGrpSpPr/>
          <p:nvPr/>
        </p:nvGrpSpPr>
        <p:grpSpPr>
          <a:xfrm>
            <a:off x="2711005" y="3450812"/>
            <a:ext cx="226885" cy="256032"/>
            <a:chOff x="2711005" y="3450812"/>
            <a:chExt cx="226885" cy="256032"/>
          </a:xfrm>
        </p:grpSpPr>
        <p:sp>
          <p:nvSpPr>
            <p:cNvPr id="73" name="Freeform 73"/>
            <p:cNvSpPr/>
            <p:nvPr/>
          </p:nvSpPr>
          <p:spPr>
            <a:xfrm>
              <a:off x="2772728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Freeform 74"/>
            <p:cNvSpPr/>
            <p:nvPr/>
          </p:nvSpPr>
          <p:spPr>
            <a:xfrm>
              <a:off x="2711005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Freeform 75"/>
            <p:cNvSpPr/>
            <p:nvPr/>
          </p:nvSpPr>
          <p:spPr>
            <a:xfrm>
              <a:off x="2811589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6" name="Group 76"/>
          <p:cNvGrpSpPr/>
          <p:nvPr/>
        </p:nvGrpSpPr>
        <p:grpSpPr>
          <a:xfrm>
            <a:off x="3163919" y="3639788"/>
            <a:ext cx="248317" cy="552641"/>
            <a:chOff x="3163919" y="3639788"/>
            <a:chExt cx="248317" cy="552641"/>
          </a:xfrm>
        </p:grpSpPr>
        <p:sp>
          <p:nvSpPr>
            <p:cNvPr id="77" name="AutoShape 77"/>
            <p:cNvSpPr/>
            <p:nvPr/>
          </p:nvSpPr>
          <p:spPr>
            <a:xfrm>
              <a:off x="3211449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 rot="457219">
              <a:off x="3163919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 rot="21142780" flipH="1">
              <a:off x="3368897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 rot="21437230" flipH="1">
              <a:off x="3302222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AutoShape 81"/>
            <p:cNvSpPr/>
            <p:nvPr/>
          </p:nvSpPr>
          <p:spPr>
            <a:xfrm rot="162769">
              <a:off x="3203067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2" name="Group 82"/>
          <p:cNvGrpSpPr/>
          <p:nvPr/>
        </p:nvGrpSpPr>
        <p:grpSpPr>
          <a:xfrm>
            <a:off x="3172873" y="3450812"/>
            <a:ext cx="226885" cy="256032"/>
            <a:chOff x="3172873" y="3450812"/>
            <a:chExt cx="226885" cy="256032"/>
          </a:xfrm>
        </p:grpSpPr>
        <p:sp>
          <p:nvSpPr>
            <p:cNvPr id="83" name="Freeform 83"/>
            <p:cNvSpPr/>
            <p:nvPr/>
          </p:nvSpPr>
          <p:spPr>
            <a:xfrm>
              <a:off x="3234595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Freeform 84"/>
            <p:cNvSpPr/>
            <p:nvPr/>
          </p:nvSpPr>
          <p:spPr>
            <a:xfrm>
              <a:off x="3172873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Freeform 85"/>
            <p:cNvSpPr/>
            <p:nvPr/>
          </p:nvSpPr>
          <p:spPr>
            <a:xfrm>
              <a:off x="3273457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6" name="Group 86"/>
          <p:cNvGrpSpPr/>
          <p:nvPr/>
        </p:nvGrpSpPr>
        <p:grpSpPr>
          <a:xfrm>
            <a:off x="3625787" y="3639788"/>
            <a:ext cx="248316" cy="552641"/>
            <a:chOff x="3625787" y="3639788"/>
            <a:chExt cx="248316" cy="552641"/>
          </a:xfrm>
        </p:grpSpPr>
        <p:sp>
          <p:nvSpPr>
            <p:cNvPr id="87" name="AutoShape 87"/>
            <p:cNvSpPr/>
            <p:nvPr/>
          </p:nvSpPr>
          <p:spPr>
            <a:xfrm>
              <a:off x="3673316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 rot="457219">
              <a:off x="3625787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 rot="21142780" flipH="1">
              <a:off x="3830764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 rot="21437230" flipH="1">
              <a:off x="3764089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 rot="162769">
              <a:off x="3664934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2" name="Group 92"/>
          <p:cNvGrpSpPr/>
          <p:nvPr/>
        </p:nvGrpSpPr>
        <p:grpSpPr>
          <a:xfrm>
            <a:off x="3634740" y="3450812"/>
            <a:ext cx="226885" cy="256032"/>
            <a:chOff x="3634740" y="3450812"/>
            <a:chExt cx="226885" cy="256032"/>
          </a:xfrm>
        </p:grpSpPr>
        <p:sp>
          <p:nvSpPr>
            <p:cNvPr id="93" name="Freeform 93"/>
            <p:cNvSpPr/>
            <p:nvPr/>
          </p:nvSpPr>
          <p:spPr>
            <a:xfrm>
              <a:off x="3696462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Freeform 94"/>
            <p:cNvSpPr/>
            <p:nvPr/>
          </p:nvSpPr>
          <p:spPr>
            <a:xfrm>
              <a:off x="3634740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Freeform 95"/>
            <p:cNvSpPr/>
            <p:nvPr/>
          </p:nvSpPr>
          <p:spPr>
            <a:xfrm>
              <a:off x="3735324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6" name="Group 96"/>
          <p:cNvGrpSpPr/>
          <p:nvPr/>
        </p:nvGrpSpPr>
        <p:grpSpPr>
          <a:xfrm>
            <a:off x="4087654" y="3639788"/>
            <a:ext cx="248317" cy="552641"/>
            <a:chOff x="4087654" y="3639788"/>
            <a:chExt cx="248317" cy="552641"/>
          </a:xfrm>
        </p:grpSpPr>
        <p:sp>
          <p:nvSpPr>
            <p:cNvPr id="97" name="AutoShape 97"/>
            <p:cNvSpPr/>
            <p:nvPr/>
          </p:nvSpPr>
          <p:spPr>
            <a:xfrm>
              <a:off x="4135184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8" name="AutoShape 98"/>
            <p:cNvSpPr/>
            <p:nvPr/>
          </p:nvSpPr>
          <p:spPr>
            <a:xfrm rot="457219">
              <a:off x="4087654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AutoShape 99"/>
            <p:cNvSpPr/>
            <p:nvPr/>
          </p:nvSpPr>
          <p:spPr>
            <a:xfrm rot="21142780" flipH="1">
              <a:off x="4292632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AutoShape 100"/>
            <p:cNvSpPr/>
            <p:nvPr/>
          </p:nvSpPr>
          <p:spPr>
            <a:xfrm rot="21437230" flipH="1">
              <a:off x="4225957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AutoShape 101"/>
            <p:cNvSpPr/>
            <p:nvPr/>
          </p:nvSpPr>
          <p:spPr>
            <a:xfrm rot="162769">
              <a:off x="4126802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2" name="Group 102"/>
          <p:cNvGrpSpPr/>
          <p:nvPr/>
        </p:nvGrpSpPr>
        <p:grpSpPr>
          <a:xfrm>
            <a:off x="4096607" y="3450812"/>
            <a:ext cx="226885" cy="256032"/>
            <a:chOff x="4096607" y="3450812"/>
            <a:chExt cx="226885" cy="256032"/>
          </a:xfrm>
        </p:grpSpPr>
        <p:sp>
          <p:nvSpPr>
            <p:cNvPr id="103" name="Freeform 103"/>
            <p:cNvSpPr/>
            <p:nvPr/>
          </p:nvSpPr>
          <p:spPr>
            <a:xfrm>
              <a:off x="4158329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4" name="Freeform 104"/>
            <p:cNvSpPr/>
            <p:nvPr/>
          </p:nvSpPr>
          <p:spPr>
            <a:xfrm>
              <a:off x="4096607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5" name="Freeform 105"/>
            <p:cNvSpPr/>
            <p:nvPr/>
          </p:nvSpPr>
          <p:spPr>
            <a:xfrm>
              <a:off x="4197191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6" name="Group 106"/>
          <p:cNvGrpSpPr/>
          <p:nvPr/>
        </p:nvGrpSpPr>
        <p:grpSpPr>
          <a:xfrm>
            <a:off x="4549521" y="3639788"/>
            <a:ext cx="248317" cy="552641"/>
            <a:chOff x="4549521" y="3639788"/>
            <a:chExt cx="248317" cy="552641"/>
          </a:xfrm>
        </p:grpSpPr>
        <p:sp>
          <p:nvSpPr>
            <p:cNvPr id="107" name="AutoShape 107"/>
            <p:cNvSpPr/>
            <p:nvPr/>
          </p:nvSpPr>
          <p:spPr>
            <a:xfrm>
              <a:off x="4597051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8" name="AutoShape 108"/>
            <p:cNvSpPr/>
            <p:nvPr/>
          </p:nvSpPr>
          <p:spPr>
            <a:xfrm rot="457219">
              <a:off x="4549521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9" name="AutoShape 109"/>
            <p:cNvSpPr/>
            <p:nvPr/>
          </p:nvSpPr>
          <p:spPr>
            <a:xfrm rot="21142780" flipH="1">
              <a:off x="4754499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0" name="AutoShape 110"/>
            <p:cNvSpPr/>
            <p:nvPr/>
          </p:nvSpPr>
          <p:spPr>
            <a:xfrm rot="21437230" flipH="1">
              <a:off x="4687824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1" name="AutoShape 111"/>
            <p:cNvSpPr/>
            <p:nvPr/>
          </p:nvSpPr>
          <p:spPr>
            <a:xfrm rot="162769">
              <a:off x="4588669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2" name="Group 112"/>
          <p:cNvGrpSpPr/>
          <p:nvPr/>
        </p:nvGrpSpPr>
        <p:grpSpPr>
          <a:xfrm>
            <a:off x="4558474" y="3450812"/>
            <a:ext cx="226885" cy="256032"/>
            <a:chOff x="4558474" y="3450812"/>
            <a:chExt cx="226885" cy="256032"/>
          </a:xfrm>
        </p:grpSpPr>
        <p:sp>
          <p:nvSpPr>
            <p:cNvPr id="113" name="Freeform 113"/>
            <p:cNvSpPr/>
            <p:nvPr/>
          </p:nvSpPr>
          <p:spPr>
            <a:xfrm>
              <a:off x="4620196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4" name="Freeform 114"/>
            <p:cNvSpPr/>
            <p:nvPr/>
          </p:nvSpPr>
          <p:spPr>
            <a:xfrm>
              <a:off x="4558474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5" name="Freeform 115"/>
            <p:cNvSpPr/>
            <p:nvPr/>
          </p:nvSpPr>
          <p:spPr>
            <a:xfrm>
              <a:off x="4659059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6" name="Group 116"/>
          <p:cNvGrpSpPr/>
          <p:nvPr/>
        </p:nvGrpSpPr>
        <p:grpSpPr>
          <a:xfrm>
            <a:off x="5011388" y="3639788"/>
            <a:ext cx="248317" cy="552641"/>
            <a:chOff x="5011388" y="3639788"/>
            <a:chExt cx="248317" cy="552641"/>
          </a:xfrm>
        </p:grpSpPr>
        <p:sp>
          <p:nvSpPr>
            <p:cNvPr id="117" name="AutoShape 117"/>
            <p:cNvSpPr/>
            <p:nvPr/>
          </p:nvSpPr>
          <p:spPr>
            <a:xfrm>
              <a:off x="5059013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8" name="AutoShape 118"/>
            <p:cNvSpPr/>
            <p:nvPr/>
          </p:nvSpPr>
          <p:spPr>
            <a:xfrm rot="457219">
              <a:off x="5011388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9" name="AutoShape 119"/>
            <p:cNvSpPr/>
            <p:nvPr/>
          </p:nvSpPr>
          <p:spPr>
            <a:xfrm rot="21142780" flipH="1">
              <a:off x="5216366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0" name="AutoShape 120"/>
            <p:cNvSpPr/>
            <p:nvPr/>
          </p:nvSpPr>
          <p:spPr>
            <a:xfrm rot="21437230" flipH="1">
              <a:off x="514969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1" name="AutoShape 121"/>
            <p:cNvSpPr/>
            <p:nvPr/>
          </p:nvSpPr>
          <p:spPr>
            <a:xfrm rot="162769">
              <a:off x="5050536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2" name="Group 122"/>
          <p:cNvGrpSpPr/>
          <p:nvPr/>
        </p:nvGrpSpPr>
        <p:grpSpPr>
          <a:xfrm>
            <a:off x="5020342" y="3450812"/>
            <a:ext cx="226885" cy="256032"/>
            <a:chOff x="5020342" y="3450812"/>
            <a:chExt cx="226885" cy="256032"/>
          </a:xfrm>
        </p:grpSpPr>
        <p:sp>
          <p:nvSpPr>
            <p:cNvPr id="123" name="Freeform 123"/>
            <p:cNvSpPr/>
            <p:nvPr/>
          </p:nvSpPr>
          <p:spPr>
            <a:xfrm>
              <a:off x="5082064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4" name="Freeform 124"/>
            <p:cNvSpPr/>
            <p:nvPr/>
          </p:nvSpPr>
          <p:spPr>
            <a:xfrm>
              <a:off x="5020342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5" name="Freeform 125"/>
            <p:cNvSpPr/>
            <p:nvPr/>
          </p:nvSpPr>
          <p:spPr>
            <a:xfrm>
              <a:off x="5120926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6" name="Group 126"/>
          <p:cNvGrpSpPr/>
          <p:nvPr/>
        </p:nvGrpSpPr>
        <p:grpSpPr>
          <a:xfrm>
            <a:off x="854583" y="4613529"/>
            <a:ext cx="248317" cy="552641"/>
            <a:chOff x="854583" y="4613529"/>
            <a:chExt cx="248317" cy="552641"/>
          </a:xfrm>
        </p:grpSpPr>
        <p:sp>
          <p:nvSpPr>
            <p:cNvPr id="127" name="AutoShape 127"/>
            <p:cNvSpPr/>
            <p:nvPr/>
          </p:nvSpPr>
          <p:spPr>
            <a:xfrm>
              <a:off x="902113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8" name="AutoShape 128"/>
            <p:cNvSpPr/>
            <p:nvPr/>
          </p:nvSpPr>
          <p:spPr>
            <a:xfrm rot="457219">
              <a:off x="854583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9" name="AutoShape 129"/>
            <p:cNvSpPr/>
            <p:nvPr/>
          </p:nvSpPr>
          <p:spPr>
            <a:xfrm rot="21142780" flipH="1">
              <a:off x="1059561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0" name="AutoShape 130"/>
            <p:cNvSpPr/>
            <p:nvPr/>
          </p:nvSpPr>
          <p:spPr>
            <a:xfrm rot="21437230" flipH="1">
              <a:off x="992886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1" name="AutoShape 131"/>
            <p:cNvSpPr/>
            <p:nvPr/>
          </p:nvSpPr>
          <p:spPr>
            <a:xfrm rot="162769">
              <a:off x="89373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2" name="Group 132"/>
          <p:cNvGrpSpPr/>
          <p:nvPr/>
        </p:nvGrpSpPr>
        <p:grpSpPr>
          <a:xfrm>
            <a:off x="863537" y="4424553"/>
            <a:ext cx="226885" cy="256032"/>
            <a:chOff x="863537" y="4424553"/>
            <a:chExt cx="226885" cy="256032"/>
          </a:xfrm>
        </p:grpSpPr>
        <p:sp>
          <p:nvSpPr>
            <p:cNvPr id="133" name="Freeform 133"/>
            <p:cNvSpPr/>
            <p:nvPr/>
          </p:nvSpPr>
          <p:spPr>
            <a:xfrm>
              <a:off x="925163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4" name="Freeform 134"/>
            <p:cNvSpPr/>
            <p:nvPr/>
          </p:nvSpPr>
          <p:spPr>
            <a:xfrm>
              <a:off x="863537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5" name="Freeform 135"/>
            <p:cNvSpPr/>
            <p:nvPr/>
          </p:nvSpPr>
          <p:spPr>
            <a:xfrm>
              <a:off x="964121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6" name="Group 136"/>
          <p:cNvGrpSpPr/>
          <p:nvPr/>
        </p:nvGrpSpPr>
        <p:grpSpPr>
          <a:xfrm>
            <a:off x="1316450" y="4613529"/>
            <a:ext cx="248317" cy="552641"/>
            <a:chOff x="1316450" y="4613529"/>
            <a:chExt cx="248317" cy="552641"/>
          </a:xfrm>
        </p:grpSpPr>
        <p:sp>
          <p:nvSpPr>
            <p:cNvPr id="137" name="AutoShape 137"/>
            <p:cNvSpPr/>
            <p:nvPr/>
          </p:nvSpPr>
          <p:spPr>
            <a:xfrm>
              <a:off x="1363980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8" name="AutoShape 138"/>
            <p:cNvSpPr/>
            <p:nvPr/>
          </p:nvSpPr>
          <p:spPr>
            <a:xfrm rot="457219">
              <a:off x="1316450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9" name="AutoShape 139"/>
            <p:cNvSpPr/>
            <p:nvPr/>
          </p:nvSpPr>
          <p:spPr>
            <a:xfrm rot="21142780" flipH="1">
              <a:off x="1521428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0" name="AutoShape 140"/>
            <p:cNvSpPr/>
            <p:nvPr/>
          </p:nvSpPr>
          <p:spPr>
            <a:xfrm rot="21437230" flipH="1">
              <a:off x="1454753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1" name="AutoShape 141"/>
            <p:cNvSpPr/>
            <p:nvPr/>
          </p:nvSpPr>
          <p:spPr>
            <a:xfrm rot="162769">
              <a:off x="1355598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2" name="Group 142"/>
          <p:cNvGrpSpPr/>
          <p:nvPr/>
        </p:nvGrpSpPr>
        <p:grpSpPr>
          <a:xfrm>
            <a:off x="1325404" y="4424553"/>
            <a:ext cx="226885" cy="256032"/>
            <a:chOff x="1325404" y="4424553"/>
            <a:chExt cx="226885" cy="256032"/>
          </a:xfrm>
        </p:grpSpPr>
        <p:sp>
          <p:nvSpPr>
            <p:cNvPr id="143" name="Freeform 143"/>
            <p:cNvSpPr/>
            <p:nvPr/>
          </p:nvSpPr>
          <p:spPr>
            <a:xfrm>
              <a:off x="1387030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4" name="Freeform 144"/>
            <p:cNvSpPr/>
            <p:nvPr/>
          </p:nvSpPr>
          <p:spPr>
            <a:xfrm>
              <a:off x="1325404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5" name="Freeform 145"/>
            <p:cNvSpPr/>
            <p:nvPr/>
          </p:nvSpPr>
          <p:spPr>
            <a:xfrm>
              <a:off x="1425988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6" name="Group 146"/>
          <p:cNvGrpSpPr/>
          <p:nvPr/>
        </p:nvGrpSpPr>
        <p:grpSpPr>
          <a:xfrm>
            <a:off x="1778317" y="4613529"/>
            <a:ext cx="248318" cy="552641"/>
            <a:chOff x="1778317" y="4613529"/>
            <a:chExt cx="248318" cy="552641"/>
          </a:xfrm>
        </p:grpSpPr>
        <p:sp>
          <p:nvSpPr>
            <p:cNvPr id="147" name="AutoShape 147"/>
            <p:cNvSpPr/>
            <p:nvPr/>
          </p:nvSpPr>
          <p:spPr>
            <a:xfrm>
              <a:off x="1825847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8" name="AutoShape 148"/>
            <p:cNvSpPr/>
            <p:nvPr/>
          </p:nvSpPr>
          <p:spPr>
            <a:xfrm rot="457219">
              <a:off x="1778317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9" name="AutoShape 149"/>
            <p:cNvSpPr/>
            <p:nvPr/>
          </p:nvSpPr>
          <p:spPr>
            <a:xfrm rot="21142780" flipH="1">
              <a:off x="1983296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0" name="AutoShape 150"/>
            <p:cNvSpPr/>
            <p:nvPr/>
          </p:nvSpPr>
          <p:spPr>
            <a:xfrm rot="21437230" flipH="1">
              <a:off x="191662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1" name="AutoShape 151"/>
            <p:cNvSpPr/>
            <p:nvPr/>
          </p:nvSpPr>
          <p:spPr>
            <a:xfrm rot="162769">
              <a:off x="1817465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2" name="Group 152"/>
          <p:cNvGrpSpPr/>
          <p:nvPr/>
        </p:nvGrpSpPr>
        <p:grpSpPr>
          <a:xfrm>
            <a:off x="1787271" y="4424553"/>
            <a:ext cx="226885" cy="256032"/>
            <a:chOff x="1787271" y="4424553"/>
            <a:chExt cx="226885" cy="256032"/>
          </a:xfrm>
        </p:grpSpPr>
        <p:sp>
          <p:nvSpPr>
            <p:cNvPr id="153" name="Freeform 153"/>
            <p:cNvSpPr/>
            <p:nvPr/>
          </p:nvSpPr>
          <p:spPr>
            <a:xfrm>
              <a:off x="1848898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4" name="Freeform 154"/>
            <p:cNvSpPr/>
            <p:nvPr/>
          </p:nvSpPr>
          <p:spPr>
            <a:xfrm>
              <a:off x="1787271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5" name="Freeform 155"/>
            <p:cNvSpPr/>
            <p:nvPr/>
          </p:nvSpPr>
          <p:spPr>
            <a:xfrm>
              <a:off x="1887855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6" name="Group 156"/>
          <p:cNvGrpSpPr/>
          <p:nvPr/>
        </p:nvGrpSpPr>
        <p:grpSpPr>
          <a:xfrm>
            <a:off x="2240185" y="4613529"/>
            <a:ext cx="248317" cy="552641"/>
            <a:chOff x="2240185" y="4613529"/>
            <a:chExt cx="248317" cy="552641"/>
          </a:xfrm>
        </p:grpSpPr>
        <p:sp>
          <p:nvSpPr>
            <p:cNvPr id="157" name="AutoShape 157"/>
            <p:cNvSpPr/>
            <p:nvPr/>
          </p:nvSpPr>
          <p:spPr>
            <a:xfrm>
              <a:off x="2287714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8" name="AutoShape 158"/>
            <p:cNvSpPr/>
            <p:nvPr/>
          </p:nvSpPr>
          <p:spPr>
            <a:xfrm rot="457219">
              <a:off x="2240185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9" name="AutoShape 159"/>
            <p:cNvSpPr/>
            <p:nvPr/>
          </p:nvSpPr>
          <p:spPr>
            <a:xfrm rot="21142780" flipH="1">
              <a:off x="2445163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0" name="AutoShape 160"/>
            <p:cNvSpPr/>
            <p:nvPr/>
          </p:nvSpPr>
          <p:spPr>
            <a:xfrm rot="21437230" flipH="1">
              <a:off x="2378488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1" name="AutoShape 161"/>
            <p:cNvSpPr/>
            <p:nvPr/>
          </p:nvSpPr>
          <p:spPr>
            <a:xfrm rot="162769">
              <a:off x="2279333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2" name="Group 162"/>
          <p:cNvGrpSpPr/>
          <p:nvPr/>
        </p:nvGrpSpPr>
        <p:grpSpPr>
          <a:xfrm>
            <a:off x="2249138" y="4424553"/>
            <a:ext cx="226885" cy="256032"/>
            <a:chOff x="2249138" y="4424553"/>
            <a:chExt cx="226885" cy="256032"/>
          </a:xfrm>
        </p:grpSpPr>
        <p:sp>
          <p:nvSpPr>
            <p:cNvPr id="163" name="Freeform 163"/>
            <p:cNvSpPr/>
            <p:nvPr/>
          </p:nvSpPr>
          <p:spPr>
            <a:xfrm>
              <a:off x="2310765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4" name="Freeform 164"/>
            <p:cNvSpPr/>
            <p:nvPr/>
          </p:nvSpPr>
          <p:spPr>
            <a:xfrm>
              <a:off x="2249138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5" name="Freeform 165"/>
            <p:cNvSpPr/>
            <p:nvPr/>
          </p:nvSpPr>
          <p:spPr>
            <a:xfrm>
              <a:off x="2349722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6" name="Group 166"/>
          <p:cNvGrpSpPr/>
          <p:nvPr/>
        </p:nvGrpSpPr>
        <p:grpSpPr>
          <a:xfrm>
            <a:off x="2702052" y="4613529"/>
            <a:ext cx="248317" cy="552641"/>
            <a:chOff x="2702052" y="4613529"/>
            <a:chExt cx="248317" cy="552641"/>
          </a:xfrm>
        </p:grpSpPr>
        <p:sp>
          <p:nvSpPr>
            <p:cNvPr id="167" name="AutoShape 167"/>
            <p:cNvSpPr/>
            <p:nvPr/>
          </p:nvSpPr>
          <p:spPr>
            <a:xfrm>
              <a:off x="2749582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8" name="AutoShape 168"/>
            <p:cNvSpPr/>
            <p:nvPr/>
          </p:nvSpPr>
          <p:spPr>
            <a:xfrm rot="457219">
              <a:off x="2702052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9" name="AutoShape 169"/>
            <p:cNvSpPr/>
            <p:nvPr/>
          </p:nvSpPr>
          <p:spPr>
            <a:xfrm rot="21142780" flipH="1">
              <a:off x="2907030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0" name="AutoShape 170"/>
            <p:cNvSpPr/>
            <p:nvPr/>
          </p:nvSpPr>
          <p:spPr>
            <a:xfrm rot="21437230" flipH="1">
              <a:off x="2840355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1" name="AutoShape 171"/>
            <p:cNvSpPr/>
            <p:nvPr/>
          </p:nvSpPr>
          <p:spPr>
            <a:xfrm rot="162769">
              <a:off x="2741200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2" name="Group 172"/>
          <p:cNvGrpSpPr/>
          <p:nvPr/>
        </p:nvGrpSpPr>
        <p:grpSpPr>
          <a:xfrm>
            <a:off x="2711005" y="4424553"/>
            <a:ext cx="226885" cy="256032"/>
            <a:chOff x="2711005" y="4424553"/>
            <a:chExt cx="226885" cy="256032"/>
          </a:xfrm>
        </p:grpSpPr>
        <p:sp>
          <p:nvSpPr>
            <p:cNvPr id="173" name="Freeform 173"/>
            <p:cNvSpPr/>
            <p:nvPr/>
          </p:nvSpPr>
          <p:spPr>
            <a:xfrm>
              <a:off x="2772728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4" name="Freeform 174"/>
            <p:cNvSpPr/>
            <p:nvPr/>
          </p:nvSpPr>
          <p:spPr>
            <a:xfrm>
              <a:off x="2711005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5" name="Freeform 175"/>
            <p:cNvSpPr/>
            <p:nvPr/>
          </p:nvSpPr>
          <p:spPr>
            <a:xfrm>
              <a:off x="2811589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6" name="Group 176"/>
          <p:cNvGrpSpPr/>
          <p:nvPr/>
        </p:nvGrpSpPr>
        <p:grpSpPr>
          <a:xfrm>
            <a:off x="3163919" y="4613529"/>
            <a:ext cx="248317" cy="552641"/>
            <a:chOff x="3163919" y="4613529"/>
            <a:chExt cx="248317" cy="552641"/>
          </a:xfrm>
        </p:grpSpPr>
        <p:sp>
          <p:nvSpPr>
            <p:cNvPr id="177" name="AutoShape 177"/>
            <p:cNvSpPr/>
            <p:nvPr/>
          </p:nvSpPr>
          <p:spPr>
            <a:xfrm>
              <a:off x="3211449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8" name="AutoShape 178"/>
            <p:cNvSpPr/>
            <p:nvPr/>
          </p:nvSpPr>
          <p:spPr>
            <a:xfrm rot="457219">
              <a:off x="3163919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9" name="AutoShape 179"/>
            <p:cNvSpPr/>
            <p:nvPr/>
          </p:nvSpPr>
          <p:spPr>
            <a:xfrm rot="21142780" flipH="1">
              <a:off x="3368897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0" name="AutoShape 180"/>
            <p:cNvSpPr/>
            <p:nvPr/>
          </p:nvSpPr>
          <p:spPr>
            <a:xfrm rot="21437230" flipH="1">
              <a:off x="3302222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1" name="AutoShape 181"/>
            <p:cNvSpPr/>
            <p:nvPr/>
          </p:nvSpPr>
          <p:spPr>
            <a:xfrm rot="162769">
              <a:off x="3203067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2" name="Group 182"/>
          <p:cNvGrpSpPr/>
          <p:nvPr/>
        </p:nvGrpSpPr>
        <p:grpSpPr>
          <a:xfrm>
            <a:off x="3172873" y="4424553"/>
            <a:ext cx="226885" cy="256032"/>
            <a:chOff x="3172873" y="4424553"/>
            <a:chExt cx="226885" cy="256032"/>
          </a:xfrm>
        </p:grpSpPr>
        <p:sp>
          <p:nvSpPr>
            <p:cNvPr id="183" name="Freeform 183"/>
            <p:cNvSpPr/>
            <p:nvPr/>
          </p:nvSpPr>
          <p:spPr>
            <a:xfrm>
              <a:off x="3234595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4" name="Freeform 184"/>
            <p:cNvSpPr/>
            <p:nvPr/>
          </p:nvSpPr>
          <p:spPr>
            <a:xfrm>
              <a:off x="3172873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5" name="Freeform 185"/>
            <p:cNvSpPr/>
            <p:nvPr/>
          </p:nvSpPr>
          <p:spPr>
            <a:xfrm>
              <a:off x="3273457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6" name="Group 186"/>
          <p:cNvGrpSpPr/>
          <p:nvPr/>
        </p:nvGrpSpPr>
        <p:grpSpPr>
          <a:xfrm>
            <a:off x="3625787" y="4613529"/>
            <a:ext cx="248316" cy="552641"/>
            <a:chOff x="3625787" y="4613529"/>
            <a:chExt cx="248316" cy="552641"/>
          </a:xfrm>
        </p:grpSpPr>
        <p:sp>
          <p:nvSpPr>
            <p:cNvPr id="187" name="AutoShape 187"/>
            <p:cNvSpPr/>
            <p:nvPr/>
          </p:nvSpPr>
          <p:spPr>
            <a:xfrm>
              <a:off x="3673316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8" name="AutoShape 188"/>
            <p:cNvSpPr/>
            <p:nvPr/>
          </p:nvSpPr>
          <p:spPr>
            <a:xfrm rot="457219">
              <a:off x="3625787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9" name="AutoShape 189"/>
            <p:cNvSpPr/>
            <p:nvPr/>
          </p:nvSpPr>
          <p:spPr>
            <a:xfrm rot="21142780" flipH="1">
              <a:off x="3830764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0" name="AutoShape 190"/>
            <p:cNvSpPr/>
            <p:nvPr/>
          </p:nvSpPr>
          <p:spPr>
            <a:xfrm rot="21437230" flipH="1">
              <a:off x="3764089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1" name="AutoShape 191"/>
            <p:cNvSpPr/>
            <p:nvPr/>
          </p:nvSpPr>
          <p:spPr>
            <a:xfrm rot="162769">
              <a:off x="3664934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2" name="Group 192"/>
          <p:cNvGrpSpPr/>
          <p:nvPr/>
        </p:nvGrpSpPr>
        <p:grpSpPr>
          <a:xfrm>
            <a:off x="3634740" y="4424553"/>
            <a:ext cx="226885" cy="256032"/>
            <a:chOff x="3634740" y="4424553"/>
            <a:chExt cx="226885" cy="256032"/>
          </a:xfrm>
        </p:grpSpPr>
        <p:sp>
          <p:nvSpPr>
            <p:cNvPr id="193" name="Freeform 193"/>
            <p:cNvSpPr/>
            <p:nvPr/>
          </p:nvSpPr>
          <p:spPr>
            <a:xfrm>
              <a:off x="3696462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4" name="Freeform 194"/>
            <p:cNvSpPr/>
            <p:nvPr/>
          </p:nvSpPr>
          <p:spPr>
            <a:xfrm>
              <a:off x="3634740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5" name="Freeform 195"/>
            <p:cNvSpPr/>
            <p:nvPr/>
          </p:nvSpPr>
          <p:spPr>
            <a:xfrm>
              <a:off x="3735324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6" name="Group 196"/>
          <p:cNvGrpSpPr/>
          <p:nvPr/>
        </p:nvGrpSpPr>
        <p:grpSpPr>
          <a:xfrm>
            <a:off x="4087654" y="4613529"/>
            <a:ext cx="248317" cy="552641"/>
            <a:chOff x="4087654" y="4613529"/>
            <a:chExt cx="248317" cy="552641"/>
          </a:xfrm>
        </p:grpSpPr>
        <p:sp>
          <p:nvSpPr>
            <p:cNvPr id="197" name="AutoShape 197"/>
            <p:cNvSpPr/>
            <p:nvPr/>
          </p:nvSpPr>
          <p:spPr>
            <a:xfrm>
              <a:off x="4135184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8" name="AutoShape 198"/>
            <p:cNvSpPr/>
            <p:nvPr/>
          </p:nvSpPr>
          <p:spPr>
            <a:xfrm rot="457219">
              <a:off x="4087654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9" name="AutoShape 199"/>
            <p:cNvSpPr/>
            <p:nvPr/>
          </p:nvSpPr>
          <p:spPr>
            <a:xfrm rot="21142780" flipH="1">
              <a:off x="4292632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0" name="AutoShape 200"/>
            <p:cNvSpPr/>
            <p:nvPr/>
          </p:nvSpPr>
          <p:spPr>
            <a:xfrm rot="21437230" flipH="1">
              <a:off x="4225957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1" name="AutoShape 201"/>
            <p:cNvSpPr/>
            <p:nvPr/>
          </p:nvSpPr>
          <p:spPr>
            <a:xfrm rot="162769">
              <a:off x="4126802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2" name="Group 202"/>
          <p:cNvGrpSpPr/>
          <p:nvPr/>
        </p:nvGrpSpPr>
        <p:grpSpPr>
          <a:xfrm>
            <a:off x="4096607" y="4424553"/>
            <a:ext cx="226885" cy="256032"/>
            <a:chOff x="4096607" y="4424553"/>
            <a:chExt cx="226885" cy="256032"/>
          </a:xfrm>
        </p:grpSpPr>
        <p:sp>
          <p:nvSpPr>
            <p:cNvPr id="203" name="Freeform 203"/>
            <p:cNvSpPr/>
            <p:nvPr/>
          </p:nvSpPr>
          <p:spPr>
            <a:xfrm>
              <a:off x="4158329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4" name="Freeform 204"/>
            <p:cNvSpPr/>
            <p:nvPr/>
          </p:nvSpPr>
          <p:spPr>
            <a:xfrm>
              <a:off x="4096607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5" name="Freeform 205"/>
            <p:cNvSpPr/>
            <p:nvPr/>
          </p:nvSpPr>
          <p:spPr>
            <a:xfrm>
              <a:off x="4197191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6" name="Group 206"/>
          <p:cNvGrpSpPr/>
          <p:nvPr/>
        </p:nvGrpSpPr>
        <p:grpSpPr>
          <a:xfrm>
            <a:off x="4549521" y="4613529"/>
            <a:ext cx="248317" cy="552641"/>
            <a:chOff x="4549521" y="4613529"/>
            <a:chExt cx="248317" cy="552641"/>
          </a:xfrm>
        </p:grpSpPr>
        <p:sp>
          <p:nvSpPr>
            <p:cNvPr id="207" name="AutoShape 207"/>
            <p:cNvSpPr/>
            <p:nvPr/>
          </p:nvSpPr>
          <p:spPr>
            <a:xfrm>
              <a:off x="4597051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8" name="AutoShape 208"/>
            <p:cNvSpPr/>
            <p:nvPr/>
          </p:nvSpPr>
          <p:spPr>
            <a:xfrm rot="457219">
              <a:off x="4549521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9" name="AutoShape 209"/>
            <p:cNvSpPr/>
            <p:nvPr/>
          </p:nvSpPr>
          <p:spPr>
            <a:xfrm rot="21142780" flipH="1">
              <a:off x="4754499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0" name="AutoShape 210"/>
            <p:cNvSpPr/>
            <p:nvPr/>
          </p:nvSpPr>
          <p:spPr>
            <a:xfrm rot="21437230" flipH="1">
              <a:off x="4687824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1" name="AutoShape 211"/>
            <p:cNvSpPr/>
            <p:nvPr/>
          </p:nvSpPr>
          <p:spPr>
            <a:xfrm rot="162769">
              <a:off x="4588669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2" name="Group 212"/>
          <p:cNvGrpSpPr/>
          <p:nvPr/>
        </p:nvGrpSpPr>
        <p:grpSpPr>
          <a:xfrm>
            <a:off x="4558474" y="4424553"/>
            <a:ext cx="226885" cy="256032"/>
            <a:chOff x="4558474" y="4424553"/>
            <a:chExt cx="226885" cy="256032"/>
          </a:xfrm>
        </p:grpSpPr>
        <p:sp>
          <p:nvSpPr>
            <p:cNvPr id="213" name="Freeform 213"/>
            <p:cNvSpPr/>
            <p:nvPr/>
          </p:nvSpPr>
          <p:spPr>
            <a:xfrm>
              <a:off x="4620196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4" name="Freeform 214"/>
            <p:cNvSpPr/>
            <p:nvPr/>
          </p:nvSpPr>
          <p:spPr>
            <a:xfrm>
              <a:off x="4558474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5" name="Freeform 215"/>
            <p:cNvSpPr/>
            <p:nvPr/>
          </p:nvSpPr>
          <p:spPr>
            <a:xfrm>
              <a:off x="4659059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6" name="Group 216"/>
          <p:cNvGrpSpPr/>
          <p:nvPr/>
        </p:nvGrpSpPr>
        <p:grpSpPr>
          <a:xfrm>
            <a:off x="5011388" y="4613529"/>
            <a:ext cx="248317" cy="552641"/>
            <a:chOff x="5011388" y="4613529"/>
            <a:chExt cx="248317" cy="552641"/>
          </a:xfrm>
        </p:grpSpPr>
        <p:sp>
          <p:nvSpPr>
            <p:cNvPr id="217" name="AutoShape 217"/>
            <p:cNvSpPr/>
            <p:nvPr/>
          </p:nvSpPr>
          <p:spPr>
            <a:xfrm>
              <a:off x="5059013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8" name="AutoShape 218"/>
            <p:cNvSpPr/>
            <p:nvPr/>
          </p:nvSpPr>
          <p:spPr>
            <a:xfrm rot="457219">
              <a:off x="5011388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9" name="AutoShape 219"/>
            <p:cNvSpPr/>
            <p:nvPr/>
          </p:nvSpPr>
          <p:spPr>
            <a:xfrm rot="21142780" flipH="1">
              <a:off x="5216366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0" name="AutoShape 220"/>
            <p:cNvSpPr/>
            <p:nvPr/>
          </p:nvSpPr>
          <p:spPr>
            <a:xfrm rot="21437230" flipH="1">
              <a:off x="514969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1" name="AutoShape 221"/>
            <p:cNvSpPr/>
            <p:nvPr/>
          </p:nvSpPr>
          <p:spPr>
            <a:xfrm rot="162769">
              <a:off x="5050536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2" name="Group 222"/>
          <p:cNvGrpSpPr/>
          <p:nvPr/>
        </p:nvGrpSpPr>
        <p:grpSpPr>
          <a:xfrm>
            <a:off x="5020342" y="4424553"/>
            <a:ext cx="226885" cy="256032"/>
            <a:chOff x="5020342" y="4424553"/>
            <a:chExt cx="226885" cy="256032"/>
          </a:xfrm>
        </p:grpSpPr>
        <p:sp>
          <p:nvSpPr>
            <p:cNvPr id="223" name="Freeform 223"/>
            <p:cNvSpPr/>
            <p:nvPr/>
          </p:nvSpPr>
          <p:spPr>
            <a:xfrm>
              <a:off x="5082064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4" name="Freeform 224"/>
            <p:cNvSpPr/>
            <p:nvPr/>
          </p:nvSpPr>
          <p:spPr>
            <a:xfrm>
              <a:off x="5020342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5" name="Freeform 225"/>
            <p:cNvSpPr/>
            <p:nvPr/>
          </p:nvSpPr>
          <p:spPr>
            <a:xfrm>
              <a:off x="5120926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6" name="Group 226"/>
          <p:cNvGrpSpPr/>
          <p:nvPr/>
        </p:nvGrpSpPr>
        <p:grpSpPr>
          <a:xfrm>
            <a:off x="6807708" y="3451003"/>
            <a:ext cx="236315" cy="430816"/>
            <a:chOff x="6807708" y="3451003"/>
            <a:chExt cx="236315" cy="430816"/>
          </a:xfrm>
        </p:grpSpPr>
        <p:sp>
          <p:nvSpPr>
            <p:cNvPr id="227" name="AutoShape 227"/>
            <p:cNvSpPr/>
            <p:nvPr/>
          </p:nvSpPr>
          <p:spPr>
            <a:xfrm>
              <a:off x="6851428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8" name="AutoShape 228"/>
            <p:cNvSpPr/>
            <p:nvPr/>
          </p:nvSpPr>
          <p:spPr>
            <a:xfrm rot="457219">
              <a:off x="6807708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9" name="AutoShape 229"/>
            <p:cNvSpPr/>
            <p:nvPr/>
          </p:nvSpPr>
          <p:spPr>
            <a:xfrm rot="21142780" flipH="1">
              <a:off x="7000684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0" name="Freeform 230"/>
            <p:cNvSpPr/>
            <p:nvPr/>
          </p:nvSpPr>
          <p:spPr>
            <a:xfrm>
              <a:off x="6818471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1" name="Group 231"/>
          <p:cNvGrpSpPr/>
          <p:nvPr/>
        </p:nvGrpSpPr>
        <p:grpSpPr>
          <a:xfrm>
            <a:off x="6842665" y="3811905"/>
            <a:ext cx="164211" cy="381952"/>
            <a:chOff x="6842665" y="3811905"/>
            <a:chExt cx="164211" cy="381952"/>
          </a:xfrm>
        </p:grpSpPr>
        <p:sp>
          <p:nvSpPr>
            <p:cNvPr id="232" name="AutoShape 232"/>
            <p:cNvSpPr/>
            <p:nvPr/>
          </p:nvSpPr>
          <p:spPr>
            <a:xfrm rot="21437230" flipH="1">
              <a:off x="693782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3" name="AutoShape 233"/>
            <p:cNvSpPr/>
            <p:nvPr/>
          </p:nvSpPr>
          <p:spPr>
            <a:xfrm rot="162769">
              <a:off x="6842665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4" name="Group 234"/>
          <p:cNvGrpSpPr/>
          <p:nvPr/>
        </p:nvGrpSpPr>
        <p:grpSpPr>
          <a:xfrm>
            <a:off x="7270909" y="3451003"/>
            <a:ext cx="236315" cy="430816"/>
            <a:chOff x="7270909" y="3451003"/>
            <a:chExt cx="236315" cy="430816"/>
          </a:xfrm>
        </p:grpSpPr>
        <p:sp>
          <p:nvSpPr>
            <p:cNvPr id="235" name="AutoShape 235"/>
            <p:cNvSpPr/>
            <p:nvPr/>
          </p:nvSpPr>
          <p:spPr>
            <a:xfrm>
              <a:off x="7314629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6" name="AutoShape 236"/>
            <p:cNvSpPr/>
            <p:nvPr/>
          </p:nvSpPr>
          <p:spPr>
            <a:xfrm rot="457219">
              <a:off x="72709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7" name="AutoShape 237"/>
            <p:cNvSpPr/>
            <p:nvPr/>
          </p:nvSpPr>
          <p:spPr>
            <a:xfrm rot="21142780" flipH="1">
              <a:off x="7463885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8" name="Freeform 238"/>
            <p:cNvSpPr/>
            <p:nvPr/>
          </p:nvSpPr>
          <p:spPr>
            <a:xfrm>
              <a:off x="7281672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9" name="Group 239"/>
          <p:cNvGrpSpPr/>
          <p:nvPr/>
        </p:nvGrpSpPr>
        <p:grpSpPr>
          <a:xfrm>
            <a:off x="7305866" y="3811905"/>
            <a:ext cx="164210" cy="381952"/>
            <a:chOff x="7305866" y="3811905"/>
            <a:chExt cx="164210" cy="381952"/>
          </a:xfrm>
        </p:grpSpPr>
        <p:sp>
          <p:nvSpPr>
            <p:cNvPr id="240" name="AutoShape 240"/>
            <p:cNvSpPr/>
            <p:nvPr/>
          </p:nvSpPr>
          <p:spPr>
            <a:xfrm rot="21437230" flipH="1">
              <a:off x="740102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1" name="AutoShape 241"/>
            <p:cNvSpPr/>
            <p:nvPr/>
          </p:nvSpPr>
          <p:spPr>
            <a:xfrm rot="162769">
              <a:off x="730586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2" name="Group 242"/>
          <p:cNvGrpSpPr/>
          <p:nvPr/>
        </p:nvGrpSpPr>
        <p:grpSpPr>
          <a:xfrm>
            <a:off x="7734109" y="3451003"/>
            <a:ext cx="236316" cy="430816"/>
            <a:chOff x="7734109" y="3451003"/>
            <a:chExt cx="236316" cy="430816"/>
          </a:xfrm>
        </p:grpSpPr>
        <p:sp>
          <p:nvSpPr>
            <p:cNvPr id="243" name="AutoShape 243"/>
            <p:cNvSpPr/>
            <p:nvPr/>
          </p:nvSpPr>
          <p:spPr>
            <a:xfrm>
              <a:off x="7777829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4" name="AutoShape 244"/>
            <p:cNvSpPr/>
            <p:nvPr/>
          </p:nvSpPr>
          <p:spPr>
            <a:xfrm rot="457219">
              <a:off x="77341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5" name="AutoShape 245"/>
            <p:cNvSpPr/>
            <p:nvPr/>
          </p:nvSpPr>
          <p:spPr>
            <a:xfrm rot="21142780" flipH="1">
              <a:off x="7927086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6" name="Freeform 246"/>
            <p:cNvSpPr/>
            <p:nvPr/>
          </p:nvSpPr>
          <p:spPr>
            <a:xfrm>
              <a:off x="77448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7" name="Group 247"/>
          <p:cNvGrpSpPr/>
          <p:nvPr/>
        </p:nvGrpSpPr>
        <p:grpSpPr>
          <a:xfrm>
            <a:off x="7769066" y="3811905"/>
            <a:ext cx="164211" cy="381952"/>
            <a:chOff x="7769066" y="3811905"/>
            <a:chExt cx="164211" cy="381952"/>
          </a:xfrm>
        </p:grpSpPr>
        <p:sp>
          <p:nvSpPr>
            <p:cNvPr id="248" name="AutoShape 248"/>
            <p:cNvSpPr/>
            <p:nvPr/>
          </p:nvSpPr>
          <p:spPr>
            <a:xfrm rot="21437230" flipH="1">
              <a:off x="7864221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9" name="AutoShape 249"/>
            <p:cNvSpPr/>
            <p:nvPr/>
          </p:nvSpPr>
          <p:spPr>
            <a:xfrm rot="162769">
              <a:off x="776906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0" name="Group 250"/>
          <p:cNvGrpSpPr/>
          <p:nvPr/>
        </p:nvGrpSpPr>
        <p:grpSpPr>
          <a:xfrm>
            <a:off x="8197310" y="3451003"/>
            <a:ext cx="236316" cy="430816"/>
            <a:chOff x="8197310" y="3451003"/>
            <a:chExt cx="236316" cy="430816"/>
          </a:xfrm>
        </p:grpSpPr>
        <p:sp>
          <p:nvSpPr>
            <p:cNvPr id="251" name="AutoShape 251"/>
            <p:cNvSpPr/>
            <p:nvPr/>
          </p:nvSpPr>
          <p:spPr>
            <a:xfrm>
              <a:off x="8241030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2" name="AutoShape 252"/>
            <p:cNvSpPr/>
            <p:nvPr/>
          </p:nvSpPr>
          <p:spPr>
            <a:xfrm rot="457219">
              <a:off x="8197310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3" name="AutoShape 253"/>
            <p:cNvSpPr/>
            <p:nvPr/>
          </p:nvSpPr>
          <p:spPr>
            <a:xfrm rot="21142780" flipH="1">
              <a:off x="8390287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4" name="Freeform 254"/>
            <p:cNvSpPr/>
            <p:nvPr/>
          </p:nvSpPr>
          <p:spPr>
            <a:xfrm>
              <a:off x="82080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5" name="Group 255"/>
          <p:cNvGrpSpPr/>
          <p:nvPr/>
        </p:nvGrpSpPr>
        <p:grpSpPr>
          <a:xfrm>
            <a:off x="8232267" y="3811905"/>
            <a:ext cx="164211" cy="381952"/>
            <a:chOff x="8232267" y="3811905"/>
            <a:chExt cx="164211" cy="381952"/>
          </a:xfrm>
        </p:grpSpPr>
        <p:sp>
          <p:nvSpPr>
            <p:cNvPr id="256" name="AutoShape 256"/>
            <p:cNvSpPr/>
            <p:nvPr/>
          </p:nvSpPr>
          <p:spPr>
            <a:xfrm rot="21437230" flipH="1">
              <a:off x="8327422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7" name="AutoShape 257"/>
            <p:cNvSpPr/>
            <p:nvPr/>
          </p:nvSpPr>
          <p:spPr>
            <a:xfrm rot="162769">
              <a:off x="823226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8" name="Group 258"/>
          <p:cNvGrpSpPr/>
          <p:nvPr/>
        </p:nvGrpSpPr>
        <p:grpSpPr>
          <a:xfrm>
            <a:off x="8660511" y="3451003"/>
            <a:ext cx="236316" cy="430816"/>
            <a:chOff x="8660511" y="3451003"/>
            <a:chExt cx="236316" cy="430816"/>
          </a:xfrm>
        </p:grpSpPr>
        <p:sp>
          <p:nvSpPr>
            <p:cNvPr id="259" name="AutoShape 259"/>
            <p:cNvSpPr/>
            <p:nvPr/>
          </p:nvSpPr>
          <p:spPr>
            <a:xfrm>
              <a:off x="8704231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0" name="AutoShape 260"/>
            <p:cNvSpPr/>
            <p:nvPr/>
          </p:nvSpPr>
          <p:spPr>
            <a:xfrm rot="457219">
              <a:off x="8660511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1" name="AutoShape 261"/>
            <p:cNvSpPr/>
            <p:nvPr/>
          </p:nvSpPr>
          <p:spPr>
            <a:xfrm rot="21142780" flipH="1">
              <a:off x="8853488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2" name="Freeform 262"/>
            <p:cNvSpPr/>
            <p:nvPr/>
          </p:nvSpPr>
          <p:spPr>
            <a:xfrm>
              <a:off x="8671274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3" name="Group 263"/>
          <p:cNvGrpSpPr/>
          <p:nvPr/>
        </p:nvGrpSpPr>
        <p:grpSpPr>
          <a:xfrm>
            <a:off x="8695467" y="3811905"/>
            <a:ext cx="164212" cy="381952"/>
            <a:chOff x="8695467" y="3811905"/>
            <a:chExt cx="164212" cy="381952"/>
          </a:xfrm>
        </p:grpSpPr>
        <p:sp>
          <p:nvSpPr>
            <p:cNvPr id="264" name="AutoShape 264"/>
            <p:cNvSpPr/>
            <p:nvPr/>
          </p:nvSpPr>
          <p:spPr>
            <a:xfrm rot="21437230" flipH="1">
              <a:off x="8790623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5" name="AutoShape 265"/>
            <p:cNvSpPr/>
            <p:nvPr/>
          </p:nvSpPr>
          <p:spPr>
            <a:xfrm rot="162769">
              <a:off x="869546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6" name="Group 266"/>
          <p:cNvGrpSpPr/>
          <p:nvPr/>
        </p:nvGrpSpPr>
        <p:grpSpPr>
          <a:xfrm>
            <a:off x="9123712" y="3451003"/>
            <a:ext cx="236315" cy="430816"/>
            <a:chOff x="9123712" y="3451003"/>
            <a:chExt cx="236315" cy="430816"/>
          </a:xfrm>
        </p:grpSpPr>
        <p:sp>
          <p:nvSpPr>
            <p:cNvPr id="267" name="AutoShape 267"/>
            <p:cNvSpPr/>
            <p:nvPr/>
          </p:nvSpPr>
          <p:spPr>
            <a:xfrm>
              <a:off x="9167432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8" name="AutoShape 268"/>
            <p:cNvSpPr/>
            <p:nvPr/>
          </p:nvSpPr>
          <p:spPr>
            <a:xfrm rot="457219">
              <a:off x="9123712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9" name="AutoShape 269"/>
            <p:cNvSpPr/>
            <p:nvPr/>
          </p:nvSpPr>
          <p:spPr>
            <a:xfrm rot="21142780" flipH="1">
              <a:off x="9316688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0" name="Freeform 270"/>
            <p:cNvSpPr/>
            <p:nvPr/>
          </p:nvSpPr>
          <p:spPr>
            <a:xfrm>
              <a:off x="9134475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1" name="Group 271"/>
          <p:cNvGrpSpPr/>
          <p:nvPr/>
        </p:nvGrpSpPr>
        <p:grpSpPr>
          <a:xfrm>
            <a:off x="9158668" y="3811905"/>
            <a:ext cx="164212" cy="381952"/>
            <a:chOff x="9158668" y="3811905"/>
            <a:chExt cx="164212" cy="381952"/>
          </a:xfrm>
        </p:grpSpPr>
        <p:sp>
          <p:nvSpPr>
            <p:cNvPr id="272" name="AutoShape 272"/>
            <p:cNvSpPr/>
            <p:nvPr/>
          </p:nvSpPr>
          <p:spPr>
            <a:xfrm rot="21437230" flipH="1">
              <a:off x="9253824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3" name="AutoShape 273"/>
            <p:cNvSpPr/>
            <p:nvPr/>
          </p:nvSpPr>
          <p:spPr>
            <a:xfrm rot="162769">
              <a:off x="9158668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4" name="Group 274"/>
          <p:cNvGrpSpPr/>
          <p:nvPr/>
        </p:nvGrpSpPr>
        <p:grpSpPr>
          <a:xfrm>
            <a:off x="9586913" y="3451003"/>
            <a:ext cx="236315" cy="430816"/>
            <a:chOff x="9586913" y="3451003"/>
            <a:chExt cx="236315" cy="430816"/>
          </a:xfrm>
        </p:grpSpPr>
        <p:sp>
          <p:nvSpPr>
            <p:cNvPr id="275" name="AutoShape 275"/>
            <p:cNvSpPr/>
            <p:nvPr/>
          </p:nvSpPr>
          <p:spPr>
            <a:xfrm>
              <a:off x="9630633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6" name="AutoShape 276"/>
            <p:cNvSpPr/>
            <p:nvPr/>
          </p:nvSpPr>
          <p:spPr>
            <a:xfrm rot="457219">
              <a:off x="9586913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7" name="AutoShape 277"/>
            <p:cNvSpPr/>
            <p:nvPr/>
          </p:nvSpPr>
          <p:spPr>
            <a:xfrm rot="21142780" flipH="1">
              <a:off x="9779889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8" name="Freeform 278"/>
            <p:cNvSpPr/>
            <p:nvPr/>
          </p:nvSpPr>
          <p:spPr>
            <a:xfrm>
              <a:off x="9597771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9" name="Group 279"/>
          <p:cNvGrpSpPr/>
          <p:nvPr/>
        </p:nvGrpSpPr>
        <p:grpSpPr>
          <a:xfrm>
            <a:off x="9621869" y="3811905"/>
            <a:ext cx="164211" cy="381952"/>
            <a:chOff x="9621869" y="3811905"/>
            <a:chExt cx="164211" cy="381952"/>
          </a:xfrm>
        </p:grpSpPr>
        <p:sp>
          <p:nvSpPr>
            <p:cNvPr id="280" name="AutoShape 280"/>
            <p:cNvSpPr/>
            <p:nvPr/>
          </p:nvSpPr>
          <p:spPr>
            <a:xfrm rot="21437230" flipH="1">
              <a:off x="9717024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1" name="AutoShape 281"/>
            <p:cNvSpPr/>
            <p:nvPr/>
          </p:nvSpPr>
          <p:spPr>
            <a:xfrm rot="162769">
              <a:off x="9621869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2" name="Group 282"/>
          <p:cNvGrpSpPr/>
          <p:nvPr/>
        </p:nvGrpSpPr>
        <p:grpSpPr>
          <a:xfrm>
            <a:off x="10050113" y="3451003"/>
            <a:ext cx="236316" cy="430816"/>
            <a:chOff x="10050113" y="3451003"/>
            <a:chExt cx="236316" cy="430816"/>
          </a:xfrm>
        </p:grpSpPr>
        <p:sp>
          <p:nvSpPr>
            <p:cNvPr id="283" name="AutoShape 283"/>
            <p:cNvSpPr/>
            <p:nvPr/>
          </p:nvSpPr>
          <p:spPr>
            <a:xfrm>
              <a:off x="10093833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4" name="AutoShape 284"/>
            <p:cNvSpPr/>
            <p:nvPr/>
          </p:nvSpPr>
          <p:spPr>
            <a:xfrm rot="457219">
              <a:off x="10050113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5" name="AutoShape 285"/>
            <p:cNvSpPr/>
            <p:nvPr/>
          </p:nvSpPr>
          <p:spPr>
            <a:xfrm rot="21142780" flipH="1">
              <a:off x="10243090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6" name="Freeform 286"/>
            <p:cNvSpPr/>
            <p:nvPr/>
          </p:nvSpPr>
          <p:spPr>
            <a:xfrm>
              <a:off x="10060972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7" name="Group 287"/>
          <p:cNvGrpSpPr/>
          <p:nvPr/>
        </p:nvGrpSpPr>
        <p:grpSpPr>
          <a:xfrm>
            <a:off x="10085070" y="3811905"/>
            <a:ext cx="164211" cy="381952"/>
            <a:chOff x="10085070" y="3811905"/>
            <a:chExt cx="164211" cy="381952"/>
          </a:xfrm>
        </p:grpSpPr>
        <p:sp>
          <p:nvSpPr>
            <p:cNvPr id="288" name="AutoShape 288"/>
            <p:cNvSpPr/>
            <p:nvPr/>
          </p:nvSpPr>
          <p:spPr>
            <a:xfrm rot="21437230" flipH="1">
              <a:off x="10180225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9" name="AutoShape 289"/>
            <p:cNvSpPr/>
            <p:nvPr/>
          </p:nvSpPr>
          <p:spPr>
            <a:xfrm rot="162769">
              <a:off x="1008507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0" name="Group 290"/>
          <p:cNvGrpSpPr/>
          <p:nvPr/>
        </p:nvGrpSpPr>
        <p:grpSpPr>
          <a:xfrm>
            <a:off x="10513409" y="3451003"/>
            <a:ext cx="236221" cy="430816"/>
            <a:chOff x="10513409" y="3451003"/>
            <a:chExt cx="236221" cy="430816"/>
          </a:xfrm>
        </p:grpSpPr>
        <p:sp>
          <p:nvSpPr>
            <p:cNvPr id="291" name="AutoShape 291"/>
            <p:cNvSpPr/>
            <p:nvPr/>
          </p:nvSpPr>
          <p:spPr>
            <a:xfrm>
              <a:off x="10557034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2" name="AutoShape 292"/>
            <p:cNvSpPr/>
            <p:nvPr/>
          </p:nvSpPr>
          <p:spPr>
            <a:xfrm rot="457219">
              <a:off x="105134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3" name="AutoShape 293"/>
            <p:cNvSpPr/>
            <p:nvPr/>
          </p:nvSpPr>
          <p:spPr>
            <a:xfrm rot="21142780" flipH="1">
              <a:off x="10706291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4" name="Freeform 294"/>
            <p:cNvSpPr/>
            <p:nvPr/>
          </p:nvSpPr>
          <p:spPr>
            <a:xfrm>
              <a:off x="105241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5" name="Group 295"/>
          <p:cNvGrpSpPr/>
          <p:nvPr/>
        </p:nvGrpSpPr>
        <p:grpSpPr>
          <a:xfrm>
            <a:off x="10548271" y="3811905"/>
            <a:ext cx="164211" cy="381952"/>
            <a:chOff x="10548271" y="3811905"/>
            <a:chExt cx="164211" cy="381952"/>
          </a:xfrm>
        </p:grpSpPr>
        <p:sp>
          <p:nvSpPr>
            <p:cNvPr id="296" name="AutoShape 296"/>
            <p:cNvSpPr/>
            <p:nvPr/>
          </p:nvSpPr>
          <p:spPr>
            <a:xfrm rot="21437230" flipH="1">
              <a:off x="1064342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7" name="AutoShape 297"/>
            <p:cNvSpPr/>
            <p:nvPr/>
          </p:nvSpPr>
          <p:spPr>
            <a:xfrm rot="162769">
              <a:off x="10548271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8" name="Group 298"/>
          <p:cNvGrpSpPr/>
          <p:nvPr/>
        </p:nvGrpSpPr>
        <p:grpSpPr>
          <a:xfrm>
            <a:off x="10976610" y="3451003"/>
            <a:ext cx="236220" cy="430816"/>
            <a:chOff x="10976610" y="3451003"/>
            <a:chExt cx="236220" cy="430816"/>
          </a:xfrm>
        </p:grpSpPr>
        <p:sp>
          <p:nvSpPr>
            <p:cNvPr id="299" name="AutoShape 299"/>
            <p:cNvSpPr/>
            <p:nvPr/>
          </p:nvSpPr>
          <p:spPr>
            <a:xfrm>
              <a:off x="11020234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0" name="AutoShape 300"/>
            <p:cNvSpPr/>
            <p:nvPr/>
          </p:nvSpPr>
          <p:spPr>
            <a:xfrm rot="457219">
              <a:off x="10976610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1" name="AutoShape 301"/>
            <p:cNvSpPr/>
            <p:nvPr/>
          </p:nvSpPr>
          <p:spPr>
            <a:xfrm rot="21142780" flipH="1">
              <a:off x="11169491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2" name="Freeform 302"/>
            <p:cNvSpPr/>
            <p:nvPr/>
          </p:nvSpPr>
          <p:spPr>
            <a:xfrm>
              <a:off x="10987374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3" name="Group 303"/>
          <p:cNvGrpSpPr/>
          <p:nvPr/>
        </p:nvGrpSpPr>
        <p:grpSpPr>
          <a:xfrm>
            <a:off x="11011472" y="3811905"/>
            <a:ext cx="164211" cy="381952"/>
            <a:chOff x="11011472" y="3811905"/>
            <a:chExt cx="164211" cy="381952"/>
          </a:xfrm>
        </p:grpSpPr>
        <p:sp>
          <p:nvSpPr>
            <p:cNvPr id="304" name="AutoShape 304"/>
            <p:cNvSpPr/>
            <p:nvPr/>
          </p:nvSpPr>
          <p:spPr>
            <a:xfrm rot="21437230" flipH="1">
              <a:off x="1110662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5" name="AutoShape 305"/>
            <p:cNvSpPr/>
            <p:nvPr/>
          </p:nvSpPr>
          <p:spPr>
            <a:xfrm rot="162769">
              <a:off x="11011472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6" name="Group 306"/>
          <p:cNvGrpSpPr/>
          <p:nvPr/>
        </p:nvGrpSpPr>
        <p:grpSpPr>
          <a:xfrm>
            <a:off x="6807708" y="4424744"/>
            <a:ext cx="236315" cy="430911"/>
            <a:chOff x="6807708" y="4424744"/>
            <a:chExt cx="236315" cy="430911"/>
          </a:xfrm>
        </p:grpSpPr>
        <p:sp>
          <p:nvSpPr>
            <p:cNvPr id="307" name="AutoShape 307"/>
            <p:cNvSpPr/>
            <p:nvPr/>
          </p:nvSpPr>
          <p:spPr>
            <a:xfrm>
              <a:off x="6851428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8" name="AutoShape 308"/>
            <p:cNvSpPr/>
            <p:nvPr/>
          </p:nvSpPr>
          <p:spPr>
            <a:xfrm rot="457219">
              <a:off x="6807708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9" name="AutoShape 309"/>
            <p:cNvSpPr/>
            <p:nvPr/>
          </p:nvSpPr>
          <p:spPr>
            <a:xfrm rot="21142780" flipH="1">
              <a:off x="7000684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0" name="Freeform 310"/>
            <p:cNvSpPr/>
            <p:nvPr/>
          </p:nvSpPr>
          <p:spPr>
            <a:xfrm>
              <a:off x="6818471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1" name="Group 311"/>
          <p:cNvGrpSpPr/>
          <p:nvPr/>
        </p:nvGrpSpPr>
        <p:grpSpPr>
          <a:xfrm>
            <a:off x="6842665" y="4785646"/>
            <a:ext cx="164211" cy="381952"/>
            <a:chOff x="6842665" y="4785646"/>
            <a:chExt cx="164211" cy="381952"/>
          </a:xfrm>
        </p:grpSpPr>
        <p:sp>
          <p:nvSpPr>
            <p:cNvPr id="312" name="AutoShape 312"/>
            <p:cNvSpPr/>
            <p:nvPr/>
          </p:nvSpPr>
          <p:spPr>
            <a:xfrm rot="21437230" flipH="1">
              <a:off x="693782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3" name="AutoShape 313"/>
            <p:cNvSpPr/>
            <p:nvPr/>
          </p:nvSpPr>
          <p:spPr>
            <a:xfrm rot="162769">
              <a:off x="6842665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4" name="Group 314"/>
          <p:cNvGrpSpPr/>
          <p:nvPr/>
        </p:nvGrpSpPr>
        <p:grpSpPr>
          <a:xfrm>
            <a:off x="7270909" y="4424744"/>
            <a:ext cx="236315" cy="430911"/>
            <a:chOff x="7270909" y="4424744"/>
            <a:chExt cx="236315" cy="430911"/>
          </a:xfrm>
        </p:grpSpPr>
        <p:sp>
          <p:nvSpPr>
            <p:cNvPr id="315" name="AutoShape 315"/>
            <p:cNvSpPr/>
            <p:nvPr/>
          </p:nvSpPr>
          <p:spPr>
            <a:xfrm>
              <a:off x="7314629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6" name="AutoShape 316"/>
            <p:cNvSpPr/>
            <p:nvPr/>
          </p:nvSpPr>
          <p:spPr>
            <a:xfrm rot="457219">
              <a:off x="72709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7" name="AutoShape 317"/>
            <p:cNvSpPr/>
            <p:nvPr/>
          </p:nvSpPr>
          <p:spPr>
            <a:xfrm rot="21142780" flipH="1">
              <a:off x="7463885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8" name="Freeform 318"/>
            <p:cNvSpPr/>
            <p:nvPr/>
          </p:nvSpPr>
          <p:spPr>
            <a:xfrm>
              <a:off x="7281672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9" name="Group 319"/>
          <p:cNvGrpSpPr/>
          <p:nvPr/>
        </p:nvGrpSpPr>
        <p:grpSpPr>
          <a:xfrm>
            <a:off x="7305866" y="4785646"/>
            <a:ext cx="164210" cy="381952"/>
            <a:chOff x="7305866" y="4785646"/>
            <a:chExt cx="164210" cy="381952"/>
          </a:xfrm>
        </p:grpSpPr>
        <p:sp>
          <p:nvSpPr>
            <p:cNvPr id="320" name="AutoShape 320"/>
            <p:cNvSpPr/>
            <p:nvPr/>
          </p:nvSpPr>
          <p:spPr>
            <a:xfrm rot="21437230" flipH="1">
              <a:off x="740102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1" name="AutoShape 321"/>
            <p:cNvSpPr/>
            <p:nvPr/>
          </p:nvSpPr>
          <p:spPr>
            <a:xfrm rot="162769">
              <a:off x="730586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2" name="Group 322"/>
          <p:cNvGrpSpPr/>
          <p:nvPr/>
        </p:nvGrpSpPr>
        <p:grpSpPr>
          <a:xfrm>
            <a:off x="7734109" y="4424744"/>
            <a:ext cx="236316" cy="430911"/>
            <a:chOff x="7734109" y="4424744"/>
            <a:chExt cx="236316" cy="430911"/>
          </a:xfrm>
        </p:grpSpPr>
        <p:sp>
          <p:nvSpPr>
            <p:cNvPr id="323" name="AutoShape 323"/>
            <p:cNvSpPr/>
            <p:nvPr/>
          </p:nvSpPr>
          <p:spPr>
            <a:xfrm>
              <a:off x="7777829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4" name="AutoShape 324"/>
            <p:cNvSpPr/>
            <p:nvPr/>
          </p:nvSpPr>
          <p:spPr>
            <a:xfrm rot="457219">
              <a:off x="77341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5" name="AutoShape 325"/>
            <p:cNvSpPr/>
            <p:nvPr/>
          </p:nvSpPr>
          <p:spPr>
            <a:xfrm rot="21142780" flipH="1">
              <a:off x="7927086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6" name="Freeform 326"/>
            <p:cNvSpPr/>
            <p:nvPr/>
          </p:nvSpPr>
          <p:spPr>
            <a:xfrm>
              <a:off x="77448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7" name="Group 327"/>
          <p:cNvGrpSpPr/>
          <p:nvPr/>
        </p:nvGrpSpPr>
        <p:grpSpPr>
          <a:xfrm>
            <a:off x="7769066" y="4785646"/>
            <a:ext cx="164211" cy="381952"/>
            <a:chOff x="7769066" y="4785646"/>
            <a:chExt cx="164211" cy="381952"/>
          </a:xfrm>
        </p:grpSpPr>
        <p:sp>
          <p:nvSpPr>
            <p:cNvPr id="328" name="AutoShape 328"/>
            <p:cNvSpPr/>
            <p:nvPr/>
          </p:nvSpPr>
          <p:spPr>
            <a:xfrm rot="21437230" flipH="1">
              <a:off x="7864221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9" name="AutoShape 329"/>
            <p:cNvSpPr/>
            <p:nvPr/>
          </p:nvSpPr>
          <p:spPr>
            <a:xfrm rot="162769">
              <a:off x="776906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0" name="Group 330"/>
          <p:cNvGrpSpPr/>
          <p:nvPr/>
        </p:nvGrpSpPr>
        <p:grpSpPr>
          <a:xfrm>
            <a:off x="8197310" y="4424744"/>
            <a:ext cx="236316" cy="430911"/>
            <a:chOff x="8197310" y="4424744"/>
            <a:chExt cx="236316" cy="430911"/>
          </a:xfrm>
        </p:grpSpPr>
        <p:sp>
          <p:nvSpPr>
            <p:cNvPr id="331" name="AutoShape 331"/>
            <p:cNvSpPr/>
            <p:nvPr/>
          </p:nvSpPr>
          <p:spPr>
            <a:xfrm>
              <a:off x="8241030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2" name="AutoShape 332"/>
            <p:cNvSpPr/>
            <p:nvPr/>
          </p:nvSpPr>
          <p:spPr>
            <a:xfrm rot="457219">
              <a:off x="8197310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3" name="AutoShape 333"/>
            <p:cNvSpPr/>
            <p:nvPr/>
          </p:nvSpPr>
          <p:spPr>
            <a:xfrm rot="21142780" flipH="1">
              <a:off x="8390287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4" name="Freeform 334"/>
            <p:cNvSpPr/>
            <p:nvPr/>
          </p:nvSpPr>
          <p:spPr>
            <a:xfrm>
              <a:off x="82080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5" name="Group 335"/>
          <p:cNvGrpSpPr/>
          <p:nvPr/>
        </p:nvGrpSpPr>
        <p:grpSpPr>
          <a:xfrm>
            <a:off x="8232267" y="4785646"/>
            <a:ext cx="164211" cy="381952"/>
            <a:chOff x="8232267" y="4785646"/>
            <a:chExt cx="164211" cy="381952"/>
          </a:xfrm>
        </p:grpSpPr>
        <p:sp>
          <p:nvSpPr>
            <p:cNvPr id="336" name="AutoShape 336"/>
            <p:cNvSpPr/>
            <p:nvPr/>
          </p:nvSpPr>
          <p:spPr>
            <a:xfrm rot="21437230" flipH="1">
              <a:off x="8327422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7" name="AutoShape 337"/>
            <p:cNvSpPr/>
            <p:nvPr/>
          </p:nvSpPr>
          <p:spPr>
            <a:xfrm rot="162769">
              <a:off x="823226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8" name="Group 338"/>
          <p:cNvGrpSpPr/>
          <p:nvPr/>
        </p:nvGrpSpPr>
        <p:grpSpPr>
          <a:xfrm>
            <a:off x="8660511" y="4424744"/>
            <a:ext cx="236316" cy="430911"/>
            <a:chOff x="8660511" y="4424744"/>
            <a:chExt cx="236316" cy="430911"/>
          </a:xfrm>
        </p:grpSpPr>
        <p:sp>
          <p:nvSpPr>
            <p:cNvPr id="339" name="AutoShape 339"/>
            <p:cNvSpPr/>
            <p:nvPr/>
          </p:nvSpPr>
          <p:spPr>
            <a:xfrm>
              <a:off x="8704231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0" name="AutoShape 340"/>
            <p:cNvSpPr/>
            <p:nvPr/>
          </p:nvSpPr>
          <p:spPr>
            <a:xfrm rot="457219">
              <a:off x="8660511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1" name="AutoShape 341"/>
            <p:cNvSpPr/>
            <p:nvPr/>
          </p:nvSpPr>
          <p:spPr>
            <a:xfrm rot="21142780" flipH="1">
              <a:off x="8853488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2" name="Freeform 342"/>
            <p:cNvSpPr/>
            <p:nvPr/>
          </p:nvSpPr>
          <p:spPr>
            <a:xfrm>
              <a:off x="8671274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3" name="Group 343"/>
          <p:cNvGrpSpPr/>
          <p:nvPr/>
        </p:nvGrpSpPr>
        <p:grpSpPr>
          <a:xfrm>
            <a:off x="8695467" y="4785646"/>
            <a:ext cx="164212" cy="381952"/>
            <a:chOff x="8695467" y="4785646"/>
            <a:chExt cx="164212" cy="381952"/>
          </a:xfrm>
        </p:grpSpPr>
        <p:sp>
          <p:nvSpPr>
            <p:cNvPr id="344" name="AutoShape 344"/>
            <p:cNvSpPr/>
            <p:nvPr/>
          </p:nvSpPr>
          <p:spPr>
            <a:xfrm rot="21437230" flipH="1">
              <a:off x="8790623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5" name="AutoShape 345"/>
            <p:cNvSpPr/>
            <p:nvPr/>
          </p:nvSpPr>
          <p:spPr>
            <a:xfrm rot="162769">
              <a:off x="869546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6" name="Group 346"/>
          <p:cNvGrpSpPr/>
          <p:nvPr/>
        </p:nvGrpSpPr>
        <p:grpSpPr>
          <a:xfrm>
            <a:off x="9123712" y="4424744"/>
            <a:ext cx="236315" cy="430911"/>
            <a:chOff x="9123712" y="4424744"/>
            <a:chExt cx="236315" cy="430911"/>
          </a:xfrm>
        </p:grpSpPr>
        <p:sp>
          <p:nvSpPr>
            <p:cNvPr id="347" name="AutoShape 347"/>
            <p:cNvSpPr/>
            <p:nvPr/>
          </p:nvSpPr>
          <p:spPr>
            <a:xfrm>
              <a:off x="9167432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8" name="AutoShape 348"/>
            <p:cNvSpPr/>
            <p:nvPr/>
          </p:nvSpPr>
          <p:spPr>
            <a:xfrm rot="457219">
              <a:off x="9123712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9" name="AutoShape 349"/>
            <p:cNvSpPr/>
            <p:nvPr/>
          </p:nvSpPr>
          <p:spPr>
            <a:xfrm rot="21142780" flipH="1">
              <a:off x="9316688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0" name="Freeform 350"/>
            <p:cNvSpPr/>
            <p:nvPr/>
          </p:nvSpPr>
          <p:spPr>
            <a:xfrm>
              <a:off x="9134475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1" name="Group 351"/>
          <p:cNvGrpSpPr/>
          <p:nvPr/>
        </p:nvGrpSpPr>
        <p:grpSpPr>
          <a:xfrm>
            <a:off x="9158668" y="4785646"/>
            <a:ext cx="164212" cy="381952"/>
            <a:chOff x="9158668" y="4785646"/>
            <a:chExt cx="164212" cy="381952"/>
          </a:xfrm>
        </p:grpSpPr>
        <p:sp>
          <p:nvSpPr>
            <p:cNvPr id="352" name="AutoShape 352"/>
            <p:cNvSpPr/>
            <p:nvPr/>
          </p:nvSpPr>
          <p:spPr>
            <a:xfrm rot="21437230" flipH="1">
              <a:off x="9253824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3" name="AutoShape 353"/>
            <p:cNvSpPr/>
            <p:nvPr/>
          </p:nvSpPr>
          <p:spPr>
            <a:xfrm rot="162769">
              <a:off x="9158668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4" name="Group 354"/>
          <p:cNvGrpSpPr/>
          <p:nvPr/>
        </p:nvGrpSpPr>
        <p:grpSpPr>
          <a:xfrm>
            <a:off x="9586913" y="4424744"/>
            <a:ext cx="236315" cy="430911"/>
            <a:chOff x="9586913" y="4424744"/>
            <a:chExt cx="236315" cy="430911"/>
          </a:xfrm>
        </p:grpSpPr>
        <p:sp>
          <p:nvSpPr>
            <p:cNvPr id="355" name="AutoShape 355"/>
            <p:cNvSpPr/>
            <p:nvPr/>
          </p:nvSpPr>
          <p:spPr>
            <a:xfrm>
              <a:off x="9630633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6" name="AutoShape 356"/>
            <p:cNvSpPr/>
            <p:nvPr/>
          </p:nvSpPr>
          <p:spPr>
            <a:xfrm rot="457219">
              <a:off x="9586913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7" name="AutoShape 357"/>
            <p:cNvSpPr/>
            <p:nvPr/>
          </p:nvSpPr>
          <p:spPr>
            <a:xfrm rot="21142780" flipH="1">
              <a:off x="9779889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8" name="Freeform 358"/>
            <p:cNvSpPr/>
            <p:nvPr/>
          </p:nvSpPr>
          <p:spPr>
            <a:xfrm>
              <a:off x="9597771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9" name="Group 359"/>
          <p:cNvGrpSpPr/>
          <p:nvPr/>
        </p:nvGrpSpPr>
        <p:grpSpPr>
          <a:xfrm>
            <a:off x="9621869" y="4785646"/>
            <a:ext cx="164211" cy="381952"/>
            <a:chOff x="9621869" y="4785646"/>
            <a:chExt cx="164211" cy="381952"/>
          </a:xfrm>
        </p:grpSpPr>
        <p:sp>
          <p:nvSpPr>
            <p:cNvPr id="360" name="AutoShape 360"/>
            <p:cNvSpPr/>
            <p:nvPr/>
          </p:nvSpPr>
          <p:spPr>
            <a:xfrm rot="21437230" flipH="1">
              <a:off x="9717024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1" name="AutoShape 361"/>
            <p:cNvSpPr/>
            <p:nvPr/>
          </p:nvSpPr>
          <p:spPr>
            <a:xfrm rot="162769">
              <a:off x="9621869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2" name="Group 362"/>
          <p:cNvGrpSpPr/>
          <p:nvPr/>
        </p:nvGrpSpPr>
        <p:grpSpPr>
          <a:xfrm>
            <a:off x="10050113" y="4424744"/>
            <a:ext cx="236316" cy="430911"/>
            <a:chOff x="10050113" y="4424744"/>
            <a:chExt cx="236316" cy="430911"/>
          </a:xfrm>
        </p:grpSpPr>
        <p:sp>
          <p:nvSpPr>
            <p:cNvPr id="363" name="AutoShape 363"/>
            <p:cNvSpPr/>
            <p:nvPr/>
          </p:nvSpPr>
          <p:spPr>
            <a:xfrm>
              <a:off x="10093833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4" name="AutoShape 364"/>
            <p:cNvSpPr/>
            <p:nvPr/>
          </p:nvSpPr>
          <p:spPr>
            <a:xfrm rot="457219">
              <a:off x="10050113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5" name="AutoShape 365"/>
            <p:cNvSpPr/>
            <p:nvPr/>
          </p:nvSpPr>
          <p:spPr>
            <a:xfrm rot="21142780" flipH="1">
              <a:off x="10243090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6" name="Freeform 366"/>
            <p:cNvSpPr/>
            <p:nvPr/>
          </p:nvSpPr>
          <p:spPr>
            <a:xfrm>
              <a:off x="10060972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7" name="Group 367"/>
          <p:cNvGrpSpPr/>
          <p:nvPr/>
        </p:nvGrpSpPr>
        <p:grpSpPr>
          <a:xfrm>
            <a:off x="10085070" y="4785646"/>
            <a:ext cx="164211" cy="381952"/>
            <a:chOff x="10085070" y="4785646"/>
            <a:chExt cx="164211" cy="381952"/>
          </a:xfrm>
        </p:grpSpPr>
        <p:sp>
          <p:nvSpPr>
            <p:cNvPr id="368" name="AutoShape 368"/>
            <p:cNvSpPr/>
            <p:nvPr/>
          </p:nvSpPr>
          <p:spPr>
            <a:xfrm rot="21437230" flipH="1">
              <a:off x="10180225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9" name="AutoShape 369"/>
            <p:cNvSpPr/>
            <p:nvPr/>
          </p:nvSpPr>
          <p:spPr>
            <a:xfrm rot="162769">
              <a:off x="1008507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0" name="Group 370"/>
          <p:cNvGrpSpPr/>
          <p:nvPr/>
        </p:nvGrpSpPr>
        <p:grpSpPr>
          <a:xfrm>
            <a:off x="10513409" y="4424744"/>
            <a:ext cx="236221" cy="430911"/>
            <a:chOff x="10513409" y="4424744"/>
            <a:chExt cx="236221" cy="430911"/>
          </a:xfrm>
        </p:grpSpPr>
        <p:sp>
          <p:nvSpPr>
            <p:cNvPr id="371" name="AutoShape 371"/>
            <p:cNvSpPr/>
            <p:nvPr/>
          </p:nvSpPr>
          <p:spPr>
            <a:xfrm>
              <a:off x="10557034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2" name="AutoShape 372"/>
            <p:cNvSpPr/>
            <p:nvPr/>
          </p:nvSpPr>
          <p:spPr>
            <a:xfrm rot="457219">
              <a:off x="105134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3" name="AutoShape 373"/>
            <p:cNvSpPr/>
            <p:nvPr/>
          </p:nvSpPr>
          <p:spPr>
            <a:xfrm rot="21142780" flipH="1">
              <a:off x="10706291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4" name="Freeform 374"/>
            <p:cNvSpPr/>
            <p:nvPr/>
          </p:nvSpPr>
          <p:spPr>
            <a:xfrm>
              <a:off x="105241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5" name="Group 375"/>
          <p:cNvGrpSpPr/>
          <p:nvPr/>
        </p:nvGrpSpPr>
        <p:grpSpPr>
          <a:xfrm>
            <a:off x="10548271" y="4785646"/>
            <a:ext cx="164211" cy="381952"/>
            <a:chOff x="10548271" y="4785646"/>
            <a:chExt cx="164211" cy="381952"/>
          </a:xfrm>
        </p:grpSpPr>
        <p:sp>
          <p:nvSpPr>
            <p:cNvPr id="376" name="AutoShape 376"/>
            <p:cNvSpPr/>
            <p:nvPr/>
          </p:nvSpPr>
          <p:spPr>
            <a:xfrm rot="21437230" flipH="1">
              <a:off x="1064342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7" name="AutoShape 377"/>
            <p:cNvSpPr/>
            <p:nvPr/>
          </p:nvSpPr>
          <p:spPr>
            <a:xfrm rot="162769">
              <a:off x="10548271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8" name="Group 378"/>
          <p:cNvGrpSpPr/>
          <p:nvPr/>
        </p:nvGrpSpPr>
        <p:grpSpPr>
          <a:xfrm>
            <a:off x="10976610" y="4424744"/>
            <a:ext cx="236220" cy="430911"/>
            <a:chOff x="10976610" y="4424744"/>
            <a:chExt cx="236220" cy="430911"/>
          </a:xfrm>
        </p:grpSpPr>
        <p:sp>
          <p:nvSpPr>
            <p:cNvPr id="379" name="AutoShape 379"/>
            <p:cNvSpPr/>
            <p:nvPr/>
          </p:nvSpPr>
          <p:spPr>
            <a:xfrm>
              <a:off x="11020234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0" name="AutoShape 380"/>
            <p:cNvSpPr/>
            <p:nvPr/>
          </p:nvSpPr>
          <p:spPr>
            <a:xfrm rot="457219">
              <a:off x="10976610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1" name="AutoShape 381"/>
            <p:cNvSpPr/>
            <p:nvPr/>
          </p:nvSpPr>
          <p:spPr>
            <a:xfrm rot="21142780" flipH="1">
              <a:off x="11169491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2" name="Freeform 382"/>
            <p:cNvSpPr/>
            <p:nvPr/>
          </p:nvSpPr>
          <p:spPr>
            <a:xfrm>
              <a:off x="10987374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83" name="Group 383"/>
          <p:cNvGrpSpPr/>
          <p:nvPr/>
        </p:nvGrpSpPr>
        <p:grpSpPr>
          <a:xfrm>
            <a:off x="11011472" y="4785646"/>
            <a:ext cx="164211" cy="381952"/>
            <a:chOff x="11011472" y="4785646"/>
            <a:chExt cx="164211" cy="381952"/>
          </a:xfrm>
        </p:grpSpPr>
        <p:sp>
          <p:nvSpPr>
            <p:cNvPr id="384" name="AutoShape 384"/>
            <p:cNvSpPr/>
            <p:nvPr/>
          </p:nvSpPr>
          <p:spPr>
            <a:xfrm rot="21437230" flipH="1">
              <a:off x="1110662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5" name="AutoShape 385"/>
            <p:cNvSpPr/>
            <p:nvPr/>
          </p:nvSpPr>
          <p:spPr>
            <a:xfrm rot="162769">
              <a:off x="11011472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86" name="AutoShape 386"/>
          <p:cNvSpPr/>
          <p:nvPr/>
        </p:nvSpPr>
        <p:spPr>
          <a:xfrm>
            <a:off x="692334" y="5368319"/>
            <a:ext cx="4775817" cy="98289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护理人员数量不足</a:t>
            </a:r>
            <a:endParaRPr lang="en-US" sz="1100"/>
          </a:p>
        </p:txBody>
      </p:sp>
      <p:sp>
        <p:nvSpPr>
          <p:cNvPr id="387" name="AutoShape 387"/>
          <p:cNvSpPr/>
          <p:nvPr/>
        </p:nvSpPr>
        <p:spPr>
          <a:xfrm>
            <a:off x="6723849" y="5368319"/>
            <a:ext cx="4775817" cy="90486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目前，我国护理人员数量相对不足，无法满足医疗保健需求。尤其是在一线城市的大型医院，护理人员紧缺现象更为严重，这可能导致医疗服务质量的下降。</a:t>
            </a:r>
            <a:endParaRPr lang="en-US" sz="1100"/>
          </a:p>
        </p:txBody>
      </p:sp>
      <p:grpSp>
        <p:nvGrpSpPr>
          <p:cNvPr id="388" name="Group 38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89" name="AutoShape 38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0" name="AutoShape 39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1" name="AutoShape 39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2" name="AutoShape 39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3" name="AutoShape 39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4" name="AutoShape 39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5" name="AutoShape 39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6" name="AutoShape 39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7" name="AutoShape 39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8" name="AutoShape 39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9" name="AutoShape 39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0" name="AutoShape 40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1" name="AutoShape 40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2" name="AutoShape 40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3" name="AutoShape 40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4" name="AutoShape 40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5" name="AutoShape 40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6" name="AutoShape 40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7" name="AutoShape 40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8" name="AutoShape 40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9" name="TextBox 40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护理人员数量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老龄化趋势明显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当前护理人员年龄结构偏大，年轻护理人员比例较低。这可能影响护理团队的活力和创新能力，对护理事业的发展产生不利影响。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护理人员年龄结构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学历层次有待提高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目前护理人员学历结构以大专和中专为主，本科及以上学历的护理人员比例较低。这可能限制了护理团队的专业素质和服务水平，需要加强高层次护理人才的培养和引进。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护理人员学历结构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护理人员职称结构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职称结构不合理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当前护理人员职称结构不合理，初级职称的护理人员比例过高，而中高级职称的护理人员比例较低。这可能导致护理团队的学术水平和专业能力受限，需要优化职称结构，提高中高级职称护理人员的比例。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优化护理人员梯队结构的措施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https://d.book118.com/347162134052006031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1C7EBD"/>
      </a:dk1>
      <a:lt1>
        <a:srgbClr val="F4FBFF"/>
      </a:lt1>
      <a:dk2>
        <a:srgbClr val="5CACDF"/>
      </a:dk2>
      <a:lt2>
        <a:srgbClr val="E0F4FF"/>
      </a:lt2>
      <a:accent1>
        <a:srgbClr val="43AEF2"/>
      </a:accent1>
      <a:accent2>
        <a:srgbClr val="64BDF5"/>
      </a:accent2>
      <a:accent3>
        <a:srgbClr val="84CDFA"/>
      </a:accent3>
      <a:accent4>
        <a:srgbClr val="87DDF1"/>
      </a:accent4>
      <a:accent5>
        <a:srgbClr val="7AAED5"/>
      </a:accent5>
      <a:accent6>
        <a:srgbClr val="C7E1F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2024-09-03T12:08:50.841</cp:lastPrinted>
  <dcterms:created xsi:type="dcterms:W3CDTF">2024-09-03T04:08:50Z</dcterms:created>
  <dcterms:modified xsi:type="dcterms:W3CDTF">2024-09-03T04:08:53Z</dcterms:modified>
</cp:coreProperties>
</file>