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62479-3D21-4B64-BABD-366CD8D54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A00DA-89CD-4CEC-BC3B-34538B12F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844EF-4E1D-4C4F-868F-5F2A986C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31834-162B-4827-A59F-864CC672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F5F54-0889-4C19-91EB-8688124E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7182E-6AC8-4C88-991B-803C1FC4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92940-8A19-498B-B5DD-A4E2BE3BE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9BA2-391D-4715-A5A8-71833CEA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1C25A-479A-4256-B929-113D8FED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E407-AA68-4036-9AD0-B28ED3E9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B3CB-8646-4D12-9C30-D8C685576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3045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构建良好人际关系促进心理健康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人际关系与心理健康概述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维护良好人际关系策略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人际关系对心理健康影响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人际关系与心理健康概述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良好的人际关系是人类生存和发展的基础，对于个体的心理健康和社会适应具有重要意义。通过与他人建立积极、健康的关系，个体可以获得情感支持、信息交流和资源共享，从而提高生活质量和社会地位。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人际关系是指个体在社会生活中与他人建立的各种联系和互动，包括家庭、朋友、同事、恋人等关系。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心理健康是指个体在心理、情感和行为方面的完好状态，具有积极的自我认知、稳定的情绪、良好的社会适应能力和健全的人格。心理健康的标准包括自我认知清晰、情绪稳定、行为适当、人际关系和谐等。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受到多种因素的影响，包括遗传、环境、社会因素等。其中，人际关系是心理健康的重要影响因素之一。积极、健康的人际关系可以促进个体的心理健康，而消极、不良的人际关系则可能导致心理问题和心理疾病的发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良好的人际关系可以促进个体的心理健康，使个体更加自信、乐观和积极。同时，心理健康的个体也更容易与他人建立积极、健康的关系，形成良性循环。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不良的人际关系可能导致个体的心理问题和心理疾病的发生，如焦虑、抑郁等。这些心理问题又可能进一步影响个体的人际关系，形成恶性循环。因此，维护良好的人际关系对于促进心理健康具有重要意义。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人际关系与心理健康关系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1551" b="1155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真诚是人际交往的基础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只有真诚待人，才能赢得别人的信任和尊重。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尊重他人是建立良好关系的前提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尊重他人的意见、感受和隐私，不轻易打断别人的发言，不随意评价他人。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真诚待人，尊重他人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2" r="103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通过有效的沟通，可以更好地理解他人的需求和想法，减少误解和冲突。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沟通是人际关系的桥梁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清晰表达是有效沟通的关键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善于沟通，表达清晰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认真倾听他人的发言，不打断别人的思路，给予别人充分表达的空间。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倾听是理解他人的重要途径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设身处地地考虑他人的感受和立场，尝试从对方的角度去理解问题。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理解他人是建立共鸣的关键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学会倾听，理解他人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宽容是处理人际关系矛盾的润滑剂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对于他人的不同观点和做法，保持开放和包容的态度，不轻易发怒或抱怨。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求同存异是促进和谐相处的原则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在尊重差异的基础上，寻找共同点，协商解决问题，实现和谐相处。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宽容包容，求同存异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维护良好人际关系策略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36" b="2123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676" b="2267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频繁沟通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定期与亲朋好友保持联系，通过电话、短信、社交媒体等多种方式进行交流。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分享生活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主动分享自己的近况、感受和想法，让对方了解你的生活和内心世界。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耐心倾听他人的故事和烦恼，给予关心和支持。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保持联系，定期交流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83" b="1808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遇到冲突和分歧时，勇敢面对问题，不逃避不忽视。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坦诚沟通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以诚相待，表达自己的观点和感受，同时尊重对方的意见。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努力寻求双方都能接受的解决方案，达成共识。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积极解决冲突和分歧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通过活动增进彼此了解，发现共同点和兴趣爱好。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一起参加活动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邀请亲朋好友共同参加各类活动，如运动、旅行、聚餐等。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建立共同回忆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在活动中创造美好回忆，加深彼此之间的情感联系。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共同参与活动，增进了解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https://d.book118.com/347163045135006033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2024-09-07T07:19:45.735</cp:lastPrinted>
  <dcterms:created xsi:type="dcterms:W3CDTF">2024-09-06T23:19:45Z</dcterms:created>
  <dcterms:modified xsi:type="dcterms:W3CDTF">2024-09-06T23:19:47Z</dcterms:modified>
</cp:coreProperties>
</file>