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45B36-3248-42C3-B61B-E4C37D94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B52C0-26B9-4EC5-891C-2648CEA3B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BE06-C084-4FC8-8353-2F6201E4F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E4562-E491-48DF-AE19-9D3F8EC7B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3325A-C9AF-4E49-A628-CA8765D90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BBACF-EF3B-4185-A6D7-8D872E7D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D07A1-7B87-4AC3-821A-3ABEF3465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2F07F-48AC-44D2-BF9E-A7E658B83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F7F5B-A806-4B42-896E-C46CE8D9E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E70D9-B511-4C7D-9F6B-265A40C4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472E5-51A5-434C-8F60-4A1F6BAF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4025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医疗机构提高急诊群体突发事件应对和处置能力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急诊群体突发事件的特点和影响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医疗机构应对现状和挑战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提高应对能力的策略和方法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随着社会的发展和人口老龄化的加剧，医疗机构面临的急诊群体突发事件日益增多，如大型医疗事故、传染病爆发等。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医疗机构在面对大量急诊患者时，往往面临医疗资源紧张的问题，如床位不足、医护人员短缺等。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急诊患者病情各异，需求多样化，需要医疗机构提供更加全面、专业的医疗服务。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通过加强医疗机构对急诊群体突发事件的应对和处置能力，能够更好地保障患者的生命安全和健康权益。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提高医疗机构对急诊群体突发事件的应对和处置能力，有助于提升医疗质量，减少医疗纠纷和投诉。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医疗机构在应对急诊群体突发事件中表现出色，能够提升医院的社会声誉和形象，促进医院的可持续发展。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急诊群体突发事件的特点和影响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突发性和不可预测性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急诊群体突发事件往往突然发生，事前难以预测，要求医疗机构迅速作出反应。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急诊群体突发事件中患者病情多样，复杂多变，需要医护人员具备丰富的临床经验和专业技能。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患者数量众多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突发事件中患者数量短时间内大量增加，对医疗资源的需求急剧上升。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633" b="2663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258" b="2525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突发事件导致医疗资源紧张，可能影响正常患者的诊疗服务。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急诊群体突发事件往往引起社会广泛关注，对医疗机构声誉和形象产生影响。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医护人员在面对突发事件时心理压力大，需要做好心理调适和疏导工作。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医疗机构应对现状和挑战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医疗机构会储备必要的应急物资，如急救药品、医疗器械和防护用品等，以备不时之需。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医疗机构通常会制定应急预案，明确应对突发事件的流程和责任人，确保快速响应。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培训医护人员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医疗机构会对医护人员进行定期的应急培训，提高他们在紧急情况下的应对能力。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人员配备不足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在紧急情况下，医疗机构可能面临医护人员短缺的问题，影响救治效率。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物资供应紧张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突发事件可能导致物资需求激增，医疗机构需要确保足够的物资供应。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在紧急情况下，信息传递的准确性和及时性对救治至关重要，但医疗机构可能面临信息沟通不畅的问题。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通过改进应对措施，医疗机构可以提高救治成功率，降低患者死亡率。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提高救治成功率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改进应对措施有助于保障医疗安全，减少医疗事故和纠纷的发生。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有效的应急管理可以提升医疗机构的形象，增强患者对医疗机构的信任度。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提升医疗机构形象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提高应对能力的策略和方法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https://d.book118.com/347164025114006034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2024-09-08T13:35:40.460</cp:lastPrinted>
  <dcterms:created xsi:type="dcterms:W3CDTF">2024-09-08T05:35:40Z</dcterms:created>
  <dcterms:modified xsi:type="dcterms:W3CDTF">2024-09-08T05:35:42Z</dcterms:modified>
</cp:coreProperties>
</file>