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20A30-DFA9-456D-A9BC-53572423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BEE31-4ABF-4844-A817-CD8CB6A4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9C1FA-F767-4F1A-AEE1-DB3E87E9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02DD1-FA26-4EAA-953D-4D9A4B932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293F5-C77E-4B53-9E31-C99B1895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905F7-5E68-46D1-B8E8-E364E49B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69319-22FF-4B97-B988-F774DAF4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A11B6-E359-44B1-8779-001A471A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64E6E-13BA-47BD-8045-7EE651B8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B4B49-D5F7-47C6-99D2-E673AD1F0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24F3C-25C9-4F1B-A591-D4811AE2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64156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谈中央电大公共服务体系建设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中央电大公共服务体系的建设背景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中央电大公共服务体系的建设内容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中央电大公共服务体系的建设特色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中央电大公共服务体系的建设效果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中央电大公共服务体系的建设展望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公共服务体系概述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公共服务体系是指以提供公共产品和服务为核心，以满足社会公共需求为基本目标，由政府、企业、社会组织等共同参与构建的综合性服务体系。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公共服务体系具有公共性、公益性、公平性和多元性等特点，其目的是保障公民的基本权利和福利，促进社会公平与稳定。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5357" r="53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公共服务体系的建设可以保障公民的基本权利和福利，促进社会公平与稳定。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保障公民权利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提升社会福利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917" r="2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优质的公共服务能够提高社会福利水平，改善民生，增强社会凝聚力。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公共服务体系的建设有利于促进经济发展，为企业提供良好的营商环境，推动产业升级和创新。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公共服务体系的重要性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我国公共服务体系在不断完善，覆盖范围逐渐扩大，服务质量逐步提高，但也存在一些问题，如区域发展不平衡、服务水平参差不齐等。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未来我国公共服务体系将更加注重公平与质量，推动多元化服务供给，加强信息化建设，提高服务效率与满意度。同时，将更加注重与经济发展相适应，推动公共服务体系的可持续发展。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公共服务体系的现状与发展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中央电大公共服务体系的建设背景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建立一个优质、高效、便捷的公共服务体系，满足中央电大及其他学习者的需求。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设计合理的组织架构，提供全面的学习支持和服务，促进学习者的全面发展。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建设目标与任务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建设现状与问题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中央电大公共服务体系在建设过程中取得了一定的成果，如建立了较为完善的教育资源库、提供在线学习平台等。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存在服务不均衡、信息不对称等问题，部分学习者无法获得及时、有效的支持与服务。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中央电大公共服务体系的建设对于提高教育质量、促进教育公平具有重要意义。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该体系建设将为学习者提供更加全面、便捷的服务，推动中央电大教育的持续发展，并为其他学习者提供可借鉴的经验。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建设意义与影响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中央电大公共服务体系的建设内容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平台建设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建立以用户为中心，数据驱动、业务协同、智慧运营的公共服务总平台，实现全业务、全流程、全数据的统一管理和服务。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平台架构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平台具备在线学习、考试考核、学分认证、毕业颁证、就业推荐等核心功能，满足学生多样化、个性化的学习需求。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强化网络安全保障体系，确保公共服务平台的稳定、安全运行。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提供优质的学前教育课程和活动，注重培养孩子的综合素质和创新能力。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提供多种形式的学历教育服务，包括开放教育、成人教育、职业教育等，满足不同层次的学习需求。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学历教育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3250" b="3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提供各类非学历教育培训服务，包括技能培训、职业资格证书培训、语言学习等，助力学生提升自身能力。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非学历教育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通过在线直播、在线互动、在线测试等方式，提供及时、高效的学习支持和服务。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开发移动端应用，实现随时随地的学习和交流，满足学生的个性化需求。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提供面对面的教学辅导和学习咨询，加强学生和教师之间的沟通和互动。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面授服务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服务方式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权益保障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为学生提供完善的权益保障机制，包括学分认证、证书颁发、就业推荐等环节的权益保障。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服务保障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服务质量保障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建立完善的服务质量监控和评估机制，对公共服务体系的服务质量进行全面管理和监控。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加强信息安全保障，确保公共服务体系的数据安全和隐私保护。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https://d.book118.com/347164156115006046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2024-09-21T19:17:01.448</cp:lastPrinted>
  <dcterms:created xsi:type="dcterms:W3CDTF">2024-09-21T11:17:01Z</dcterms:created>
  <dcterms:modified xsi:type="dcterms:W3CDTF">2024-09-21T11:17:03Z</dcterms:modified>
</cp:coreProperties>
</file>