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07F7A16-2839-4B38-9525-0B0C4D2C4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01839C6-38EF-4C60-B613-505FDE3D01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3DBA65-65FC-4731-BB06-7CFDA68D4FD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4156F02-7AC1-4BB2-9B4E-26888E8E7E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7EAA0B6-6C9E-480B-9B2B-41EB18AD26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9B4CF8-EF78-42F1-95E9-FCA2BE5F6D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022A698-82D1-4FB6-9491-4493662510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F8EE3E-06EA-4517-86E5-74712B561E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8684CCF-50E8-4FA5-823C-0C15213B6E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B58A91-F764-47FA-90BA-FC46D25181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1465F37-E935-41BA-9E42-A09B4971CE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5.png" /><Relationship Id="rId4" Type="http://schemas.openxmlformats.org/officeDocument/2006/relationships/image" Target="../media/image6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4716601216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15000" y="137012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16482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流体压强与流速的关系公开课课件三稿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9748407" y="2912789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853792" y="542407"/>
            <a:ext cx="1369877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00171" y="542407"/>
            <a:ext cx="1432732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32903" y="542407"/>
            <a:ext cx="1333656" cy="3105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9669" y="2444055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66804" y="3424039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25237" y="764861"/>
            <a:ext cx="5384590" cy="522176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流体压强与流速的基本概念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流体压强与流速的关系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流体压强与流速的实际应用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实验演示与结论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问题与讨论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流体压强与流速的基本概念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流体是气体和液体的总称，具有流动性和传递力的性质。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流体在流动过程中，其内部的压强和流速会发生变化，这种变化会影响流体的流动行为和周围的物体。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流体特性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流体定义与特性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31" r="283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压强是指单位面积上所受的垂直作用力，表示流体内部相互挤压的程度。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压强具有方向性，其方向垂直于作用面；在同一深度，不同方向的压强大小相等；流体内部不同位置的压强随深度增加而增大。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压强的定义与性质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压强性质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流速定义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流速是指流体在单位时间内通过的位移量，是描述流体运动快慢的物理量。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流速性质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流速具有方向性，其方向与流体运动方向相同；流体的流速随深度的增加而减小，这是由于流体受到的重力作用；在不可压缩流体中，流体的流速与压强之间存在一定的关系。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流速的定义与性质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流体压强与流速的关系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流体在流场中，流速大则压强小，流速小则压强大。这是流体压强与流速关系的基本方程，适用于不可压缩的稳定流动。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伯努利方程表述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在航空、航海、工业管道设计和天气预报等领域都有广泛的应用。例如，飞机机翼的设计就是利用伯努利方程，通过调整机翼的形状，使得机翼上表面的流速增加，从而产生升力。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伯努利方程的应用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伯努利方程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流体静压力定义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当流体处于静止状态时，流体内部各部分之间产生的压力。这种压力与流体的密度和重力加速度有关。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流体静压力的特点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流体静压力沿深度方向呈线性分布，越深则压力越大。在静止流体中，同一深度处各个方向的流体静压力相等。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流体静压力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流体动压力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流体动压力定义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当流体处于运动状态时，由于流体的粘性和压缩性，会产生动压力。动压力的大小与流体的速度、粘性和密度有关。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流体动压力的特点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流体动压力的大小与流体的速度有关，速度越大则动压力越大。在运动流体中，同一位置处的动压力与流体的运动方向垂直。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173630" y="1239539"/>
            <a:ext cx="6477000" cy="501967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485857" y="60717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0732903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9" name="TextBox 9"/>
          <p:cNvSpPr txBox="1"/>
          <p:nvPr/>
        </p:nvSpPr>
        <p:spPr>
          <a:xfrm rot="-5400000">
            <a:off x="-1187519" y="3018898"/>
            <a:ext cx="413878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chemeClr val="accent1">
                    <a:alpha val="31000"/>
                  </a:scheme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5856967" y="2174031"/>
            <a:ext cx="2113154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1"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5881876" y="3345987"/>
            <a:ext cx="552085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流体压强与流速的实际应用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https://d.book118.com/347166012166006025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2024-08-30T18:44:02.753</cp:lastPrinted>
  <dcterms:created xsi:type="dcterms:W3CDTF">2024-08-30T10:44:02Z</dcterms:created>
  <dcterms:modified xsi:type="dcterms:W3CDTF">2024-08-30T10:44:04Z</dcterms:modified>
</cp:coreProperties>
</file>