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1CBD6-0920-4FE8-AC36-0572F1064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1D2C6-31AB-4328-9506-C88DAC77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99640-96B7-4562-8C80-BF5DCAE24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930F5-0E4C-408E-9861-C5E93D1A1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8CDAB-6F2D-4A57-940D-3AA5C4F5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698A1-2138-4BFB-AA9E-E0CC483E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219C40-9A21-4D0F-B916-D9B69705F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760A2-F6C9-4487-B449-0412B220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28782-EBB2-4881-83C1-7CDAC31A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7CAA6-7E82-4ADB-BF25-DA1614E6E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E71DA-6361-461E-AD57-9B32F21DE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602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信息技术组学期教研工作总结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8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信息技术教学研究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学期工作反思与展望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提升教学质量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通过教研活动，提高信息技术组教师的教学水平和专业素养，从而提升整体教学质量。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搭建教师交流平台，共享教学资源和方法，帮助教师相互学习、共同进步。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推动学校信息化建设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结合学校信息化发展目标，通过教研活动探讨信息技术在教育教学中的应用，推动学校信息化建设进程。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介绍本学期信息技术组教研活动的组织形式、参与人员、活动频次等。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教研活动组织情况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教研活动成果展示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教师专业素养提升情况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展示通过教研活动取得的成果，包括教学设计、课件制作、教学方法改进等方面的成果。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分析教研活动对教师专业素养提升的作用，以及教师在活动中获得的成长和进步。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总结教研活动中存在的问题和不足，提出针对性的改进措施和建议。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学期工作回顾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在学期初，我们制定了详细的教研计划，明确了本学期的工作重点和目标，为后续的教研活动提供了指导。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制定详细教研计划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我们的教研目标主要是提高教师的教育教学能力，促进学生的全面发展，同时推动学校信息技术教育的进步。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确定教研目标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我们每周都会组织一次教研活动，围绕不同的主题进行深入探讨，分享教学经验，解决教学中遇到的问题。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定期教研活动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组织教师相互观摩课堂教学，从实际教学中发现问题，提炼教学经验，促进教学水平的提高。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课堂教学观摩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针对教育教学中的热点、难点问题，组织专题研讨，通过头脑风暴等形式，激发教师的创新思维，提出有效的解决方案。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专题研讨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通过一系列的教研活动，教师的教育教学能力得到了显著提高，特别是在教学设计、课堂管理、学生评价等方面。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教师教学能力提高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教师的教学水平提升，直接受益者就是学生。在本学期中，学生的信息素养得到了全面提升，不仅在学业上取得了优异成绩，还在各类竞赛中屡获殊荣。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在全体信息技术教师的共同努力下，学校的信息技术教育水平得到了显著提升，课程设置更加合理，教学资源更加丰富，教学质量得到了有效保障。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学校信息技术教育进步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教研成果与收获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信息技术教学研究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根据行业动态和技术发展趋势，及时调整和更新教学内容，确保学生学到最新、最实用的知识。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尝试采用项目式学习、翻转课堂等新型教学方法，提高学生的学习兴趣和主动性。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建立教学资源库，实现优质教学资源的共享，提升整体教学质量。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定期对学生成绩进行统计分析，找出成绩优异和需要提高的学生，为后续教学提供针对性建议。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通过问卷调查、座谈会等方式了解学生的学习态度和学习需求，及时调整教学策略。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鼓励学生将所学知识应用于实际项目，通过作品展示评价学生的学习成果。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学生作品展示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学生学习情况分析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教学经验总结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定期组织教师进行教学经验交流，分享成功的教学案例和方法，促进教师共同成长。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对每门课程进行教学效果评估，收集学生、同行和督导的反馈意见，分析教学中存在的问题。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教学改进计划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针对教学中存在的问题，制定具体的改进计划，包括调整教学内容、改进教学方法、加强学生学习指导等。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https://d.book118.com/347166025046006043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2024-09-17T01:18:19.552</cp:lastPrinted>
  <dcterms:created xsi:type="dcterms:W3CDTF">2024-09-16T17:18:19Z</dcterms:created>
  <dcterms:modified xsi:type="dcterms:W3CDTF">2024-09-16T17:18:21Z</dcterms:modified>
</cp:coreProperties>
</file>