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FC3AB-87DA-4085-97A4-C900D1C64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0265F-5E5B-4D6A-8892-5E22A1CD9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3DF1B-2DB0-4196-A608-2F6826827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8AD00-2B91-478A-8268-FB60C2D54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408C08-1781-4E8A-9E50-5E3EA9114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977DF5-C925-4212-922B-1C7205E29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032781-6557-4A36-A4AD-FC8946720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3734C8-B455-4968-8D48-7E9D5E3B5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EA784-2142-4DCA-B35E-9E13F19B3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65659-A644-4C8E-AEBE-66C88A315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12567-E2A3-4998-B0A4-739CAF94A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200161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骨科护理知识课件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骨科护理技能与操作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骨科护理中的常见问题与处理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骨科护理的未来发展与挑战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骨科护理是对骨骼、关节、肌肉及相关软组织损伤或疾病进行的专业护理，旨在促进患者康复、减轻疼痛、预防并发症。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骨科护理在患者康复过程中起着至关重要的作用，专业的护理能够加速患者的康复进程，提高生活质量，减少并发症的发生。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骨科患者通常面临疼痛、活动受限、心理压力等问题，需要特殊的护理和关注。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骨科患者需要专业的疼痛管理、康复指导、心理支持等方面的护理服务，以满足他们在生理和心理上的需求。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骨科患者的特点与需求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采取有效的疼痛评估和干预措施，如药物治疗、物理治疗和心理支持，以缓解患者的疼痛。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根据患者的具体情况，制定个性化的康复计划，指导患者进行适当的功能锻炼和自我护理。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密切关注患者情况，采取预防性措施，以降低感染、血栓形成、肌肉萎缩等并发症的风险。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关注患者的心理健康，提供必要的心理疏导和支持，帮助患者树立信心，积极配合治疗和护理。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骨科护理技能与操作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09" r="1870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骨折患者的护理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骨折患者的护理需要关注伤口处理、疼痛缓解、康复训练等方面。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保持伤口清洁干燥，定期更换敷料，预防感染。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评估患者疼痛情况，采取适当的止痛措施，如药物治疗、物理治疗等。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根据骨折愈合情况，指导患者进行适当的康复训练，促进骨折愈合和功能恢复。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伤口处理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疼痛缓解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关节置换患者的护理需注意预防感染、关节功能恢复和并发症的观察和处理。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关节功能恢复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并发症的观察和处理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关节置换术后需严格遵守无菌操作原则，保持伤口清洁干燥，预防感染。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根据患者具体情况，指导患者进行适当的关节活动和康复训练，促进关节功能恢复。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密切观察患者情况，及时发现和处理并发症，如血栓形成、关节僵硬等。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关节置换患者的护理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姿势纠正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脊柱疾病患者的护理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248" r="132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9893" r="989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脊柱疾病患者的护理需重视疼痛管理、姿势纠正和康复训练等方面。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采取适当的止痛措施，如药物治疗、物理治疗等，缓解患者疼痛。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指导患者保持正确的姿势，避免长时间久坐或长时间弯腰等不良姿势。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根据患者具体情况，指导患者进行适当的康复训练，促进脊柱功能恢复。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78" r="2567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康复训练与功能锻炼对于骨科患者至关重要，有助于恢复肌肉力量、关节活动度和日常生活能力。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根据患者具体情况，指导患者进行适当的肌肉力量训练，增强肌肉力量和耐力。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肌肉力量训练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通过被动或主动运动，增加关节活动范围，预防关节僵硬和粘连。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关节活动度锻炼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指导患者进行日常生活能力训练，如穿衣、洗漱、上厕所等，提高生活质量。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日常生活能力训练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康复训练与功能锻炼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骨科护理中的常见问题与处理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https://d.book118.com/347200161152006031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2024-09-04T08:25:37.437</cp:lastPrinted>
  <dcterms:created xsi:type="dcterms:W3CDTF">2024-09-04T00:25:37Z</dcterms:created>
  <dcterms:modified xsi:type="dcterms:W3CDTF">2024-09-04T00:25:39Z</dcterms:modified>
</cp:coreProperties>
</file>