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0CFF5-2602-4E8C-81CD-628E6480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56990-2641-42F3-92D3-2AD141CB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40B04-06D2-4A0F-A92F-D0074B40A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6200F-3975-41F3-9124-740435EB0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32FE6-BB25-4165-8CFC-687C78CC6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A490C-3CD0-4802-8AB9-3E94A3DA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E2D04-3252-4EA0-963F-4F62B8BF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60C08-01E0-4165-B50F-D5F5F786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E2885-6B24-4AF4-BFDE-CE0675CC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9FE4A-E299-4186-98A9-18C1C90D1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48311-E86B-41AA-9EB6-6564495DA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201105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多胎妊娠与巨大儿课件\n## 1.多胎妊娠的基本概念与发生率\n### 1.1多胎妊娠的定义与分类\n### 1.2多胎妊娠的发生率及其变化趋势\n### 1.3多胎妊娠的遗传与环境因素\n## 2.多胎妊娠的诊断与孕期管理\n### 2.1多胎妊娠的诊断方法及其准确性\n### 2.2多胎妊娠的孕期随访与监测\n### 2.3多胎妊娠的并发症及其预防\n## 3.巨大儿的概念与发生机制\n### 3.1巨大儿的定义与诊断标准\n### 3.2巨大儿的发生机制及其影响因素\n### 3.3巨大儿对母儿健康的影响\n## 4.多胎妊娠与巨大儿的风险评估\n### 4.1多胎妊娠与巨大儿的围产期风险评估\n### 4.2多胎妊娠与巨大儿的远期健康风险评估\n### 4.3多胎妊娠与巨大儿的遗传风险评估\n## 5.多胎妊娠与巨大儿的干预措施\n### 5.1多胎妊娠的减胎术及其适应症\n### 5.2多胎妊娠的孕期营养与体重管理\n### 5.3巨大儿的产程管理与分娩方式选择\n## 6.多胎妊娠与巨大儿的心理社会支持\n### 6.1多胎妊娠与巨大儿家庭的心理压力与支持需求\n### 6.2多胎妊娠与巨大儿的儿童心理发展评估与支持\n### 6.3多胎妊娠与巨大儿的社会支持与相关政策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多胎妊娠与巨大儿课件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多胎妊娠的基本概念与发生率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一次妊娠中有两个或多个胎儿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可以是同一胎囊中的双胞胎或多胞胎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也可以是不同胎囊的多胞胎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多胎妊娠的定义</a:t>
                </a:r>
                <a:endParaRPr/>
              </a:p>
            </p:txBody>
          </p:sp>
        </p:grpSp>
        <p:grpSp>
          <p:nvGrpSpPr>
            <p:cNvPr id="22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双胎妊娠：两个胎儿在同一胎囊中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三胎妊娠：三个胎儿在同一胎囊中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四胎及以上妊娠：四个或更多胎儿在同一胎囊中</a:t>
                </a:r>
                <a:endParaRPr/>
              </a:p>
            </p:txBody>
          </p:sp>
          <p:sp>
            <p:nvSpPr>
              <p:cNvPr id="22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多胎妊娠的分类</a:t>
                </a:r>
                <a:endParaRPr/>
              </a:p>
            </p:txBody>
          </p:sp>
          <p:sp>
            <p:nvSpPr>
              <p:cNvPr id="22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联体双胎：两个胎儿共享一个胎盘和胎膜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镶嵌胎：一个胎儿的部分组织与另一个胎儿的部分组织相互镶嵌</a:t>
                </a:r>
                <a:endParaRPr/>
              </a:p>
            </p:txBody>
          </p:sp>
          <p:sp>
            <p:nvSpPr>
              <p:cNvPr id="22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多胎妊娠的特殊类型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多胎妊娠的定义与分类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多胎妊娠的发生率及其变化趋势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组合 23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多胎妊娠的发生率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近年来，全球多胎妊娠的发生率呈上升趋势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双胎妊娠的发生率约为1.5%，三胎妊娠的发生率约为0.4%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四胎及以上妊娠的发生率较低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多胎妊娠发生率的变化趋势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随着辅助生殖技术的普及，多胎妊娠的发生率逐年上升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高龄孕妇和试管婴儿的多胎妊娠风险较高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多胎妊娠的发生率在不同地区和人群之间存在差异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多胎妊娠具有一定的遗传倾向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亲属中有多胎妊娠史的女性更容易发生多胎妊娠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高龄孕妇：随着年龄的增长，多胎妊娠的风险增加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辅助生殖技术：如试管婴儿等辅助生殖技术可能导致多胎妊娠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药物因素：如使用促排卵药物可能导致多胎妊娠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多胎妊娠的遗传与环境因素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多胎妊娠的诊断与孕期管理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B超检查：通过超声波检查胎儿数量、胎囊和胎盘的位置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血液检查：检测孕妇血液中的HCG水平，评估多胎妊娠的风险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阴道检查：通过窥器检查阴道和宫颈，了解宫颈情况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诊断准确性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B超检查是诊断多胎妊娠最准确的方法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血液检查和阴道检查可以作为辅助诊断手段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多胎妊娠的诊断方法及其准确性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多胎妊娠的孕期随访与监测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组合 2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组合 28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孕期随访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定期进行B超检查，了解胎儿发育情况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监测孕妇的血压、血糖和体重等指标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注意孕妇的心理和情绪变化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组合 28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密切监测妊娠高血压、妊娠糖尿病等并发症的风险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注意胎儿生长受限、胎儿畸形等问题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妊娠高血压：孕妇血压升高，可能导致子痫等严重并发症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妊娠糖尿病：孕妇血糖升高，可能导致胎儿过大、难产等问题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贫血：孕妇血液中红细胞数量减少，可能影响胎儿的生长发育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规律产检，及时发现并处理并发症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合理饮食，控制体重增长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保持良好的心理状态，避免过度紧张和焦虑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多胎妊娠的并发症及其预防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巨大儿的概念与发生机制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巨大儿的定义与诊断标准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巨大儿：出生时体重超过同胎龄、同性别的正常胎儿体重的90%以上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巨婴：出生时体重超过4000克的婴儿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根据胎儿出生时的体重和胎龄进行评估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参考胎儿体重曲线和出生体重百分位数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发生机制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遗传因素：遗传因素可能影响胎儿的生长发育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营养因素：孕妇摄入过多的营养，导致胎儿过度生长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激素因素：孕妇体内激素水平失衡，可能影响胎儿的生长发育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孕妇年龄：高龄孕妇更容易生下巨大儿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孕妇体重：孕妇体重过重或过轻都可能影响胎儿的生长发育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孕期疾病：如妊娠糖尿病、妊娠高血压等可能影响胎儿的生长发育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巨大儿的发生机制及其影响因素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对母亲的影响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增加难产的风险：巨大儿可能导致难产，增加母婴损伤的风险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妊娠并发症：如妊娠高血压、妊娠糖尿病等并发症的风险增加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产后恢复：巨大儿可能导致产后恢复困难，影响母乳喂养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窒息风险：巨大儿可能导致难产，增加胎儿窒息的风险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发育迟缓：部分巨大儿在出生后可能出现发育迟缓的问题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未来健康风险：巨大儿成年后可能面临肥胖、糖尿病等健康问题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巨大儿对母儿健康的影响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https://d.book118.com/347201105142006042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多胎妊娠与巨大儿课件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2024-09-16T05:52:26.317</cp:lastPrinted>
  <dcterms:created xsi:type="dcterms:W3CDTF">2024-09-15T21:52:26Z</dcterms:created>
  <dcterms:modified xsi:type="dcterms:W3CDTF">2024-09-15T21:52:28Z</dcterms:modified>
</cp:coreProperties>
</file>