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D79D32-B484-4AEC-91FC-D11F63DC9D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54DDAD-6954-41AB-BBC5-D39D50B5D0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638C00-BE9F-4357-AFC3-AD59A0CF09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D26732-89C7-4EBB-BDC1-3EBF498293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8198EE-9C20-48AB-A03C-004ACEA032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BAC8D6-388F-418C-8C3D-C93488E135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C868A9-D892-4EFE-AF2E-4543987E02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6F30A1-86C4-4F1D-89D1-B1E198124A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F71483-CD93-4E40-AF6E-F4B82446C9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D95628-0B02-4175-93A5-09A2170A1C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8D142F-F112-4350-BB2E-5FD7394352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0000301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农产品市场营销中的产品特性与市场需求匹配如何实现</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农产品特性分析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市场需求分析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产品特性与市场需求匹配策略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农产品品牌建设与推广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供应链协同与合作伙伴关系管理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促进农产品销售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有效的市场营销策略能够增加农产品的曝光度和知名度，吸引更多潜在消费者，从而促进销售。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提升品牌价值</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通过市场营销手段，可以塑造农产品品牌形象，提升品牌价值，增强消费者对品牌的认同感和忠诚度。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拓展市场份额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针对不同消费者群体和市场细分，制定相应的市场营销策略，有助于拓展市场份额，提高市场占有率。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农产品市场营销的重要性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提升产品竞争力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针对市场需求调整产品特性，可以使农产品在同类产品中脱颖而出，提升产品竞争力。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实现资源优化配置</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将产品特性与市场需求相匹配，有助于优化资源配置，提高生产效率和资源利用率。</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满足消费者需求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了解市场需求并匹配产品特性，能够确保农产品满足消费者的期望和需求，提高消费者满意度。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产品特性与市场需求匹配的意义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本报告旨在分析农产品市场营销中产品特性与市场需求匹配的现状及存在的问题，提出相应的解决策略和建议，以促进农产品市场营销的发展。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本报告将围绕农产品市场营销中的产品特性、市场需求、匹配策略等方面展开深入研究和分析，涉及不同类型的农产品和不同的市场环境。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农产品特性分析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地域性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不同地区的农产品具有独特的地域特色，如气候、土壤、水质等因素都会影响农产品的品质和口感。</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季节性</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农产品生长和成熟受季节影响，因此市场供应和需求也呈现出明显的季节性变化。</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多样性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农产品种类繁多，包括谷物、蔬菜、水果、肉类、奶制品等，每种产品都有其独特的生长周期、生产环境和市场需求。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农产品类型与特点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806" b="148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消费者对农产品的品质要求越来越高，包括外观、口感、营养价值和食品安全等方面。</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农产品需要符合国家和地方的安全标准，如农药残留、重金属含量等，以确保消费者的健康和安全。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农产品品质与安全性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安全标准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品质要求</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生产技术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现代化的农业生产技术可以提高农产品的产量和品质，如精准施肥、智能灌溉、生物防治等。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加工技术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农产品加工技术可以延长产品的保质期、提高附加值和满足消费者多样化需求，如烘干、腌制、罐装等。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农产品生产与加工技术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包装要求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适当的包装可以保护农产品免受损坏和污染，同时提高产品的附加值和品牌形象，如真空包装、气调包装等。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运输方式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农产品的运输需要考虑到产品的特性和市场需求，选择合适的运输方式和工具，如冷链物流、集装箱运输等，以确保产品的新鲜度和安全性。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667" b="566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农产品包装与运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市场需求分析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542" r="1754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随着消费者对食品安全和健康意识的提高，对农产品品质和安全性要求也越来越高，绿色、有机、无公害等成为消费热点。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健康、安全、绿色</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消费者对农产品的需求呈现多样化和个性化趋势，如不同品种、口味、包装等，满足消费者不同的偏好和需求。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多样化、个性化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现代生活节奏加快，消费者对农产品购买和食用的便捷性和快速性要求提高，如即食、半成品等。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便捷性、快速性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消费者需求特点与趋势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不同地域的消费者对农产品的需求和偏好受当地饮食文化、风俗习惯等因素影响，形成不同的消费特点。</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地域文化差异</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不同地区的经济发展水平不同，消费者对农产品的价格承受能力和购买意愿也存在差异。</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经济发展水平</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不同地区的自然环境和气候条件对农产品生长和品质产生影响，进而影响当地市场需求。</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自然环境条件</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不同区域市场需求差异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生产季节性</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农业生产具有季节性特点，农产品上市时间和数量受季节影响，导致市场需求波动。</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节日效应</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一些传统节日和特定时期（如春节、中秋等）对农产品有特定的需求和消费习惯，引发市场需求波动。</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气候因素</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异常气候和自然灾害对农业生产造成影响，可能导致农产品供应减少或品质下降，从而影响市场需求。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季节性需求波动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价格敏感度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消费者对农产品价格的敏感程度因产品种类和消费者群体而异，一般来说，生活必需品的价格敏感度较高。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购买行为</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消费者的购买行为受价格、品质、品牌、促销等多种因素影响，合理的定价和营销策略能够刺激消费者购买意愿。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价格敏感度与购买行为</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产品特性与市场需求匹配策略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https://d.book118.com/348000003011006024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2024-08-30T22:53:39.848</cp:lastPrinted>
  <dcterms:created xsi:type="dcterms:W3CDTF">2024-08-30T14:53:39Z</dcterms:created>
  <dcterms:modified xsi:type="dcterms:W3CDTF">2024-08-30T14:53:42Z</dcterms:modified>
</cp:coreProperties>
</file>